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44"/>
  </p:notesMasterIdLst>
  <p:handoutMasterIdLst>
    <p:handoutMasterId r:id="rId45"/>
  </p:handoutMasterIdLst>
  <p:sldIdLst>
    <p:sldId id="256" r:id="rId2"/>
    <p:sldId id="329" r:id="rId3"/>
    <p:sldId id="326" r:id="rId4"/>
    <p:sldId id="327" r:id="rId5"/>
    <p:sldId id="328" r:id="rId6"/>
    <p:sldId id="330" r:id="rId7"/>
    <p:sldId id="341" r:id="rId8"/>
    <p:sldId id="342" r:id="rId9"/>
    <p:sldId id="343" r:id="rId10"/>
    <p:sldId id="344" r:id="rId11"/>
    <p:sldId id="340" r:id="rId12"/>
    <p:sldId id="332" r:id="rId13"/>
    <p:sldId id="331" r:id="rId14"/>
    <p:sldId id="333" r:id="rId15"/>
    <p:sldId id="334" r:id="rId16"/>
    <p:sldId id="335" r:id="rId17"/>
    <p:sldId id="336" r:id="rId18"/>
    <p:sldId id="337" r:id="rId19"/>
    <p:sldId id="338" r:id="rId20"/>
    <p:sldId id="346" r:id="rId21"/>
    <p:sldId id="347" r:id="rId22"/>
    <p:sldId id="354" r:id="rId23"/>
    <p:sldId id="355" r:id="rId24"/>
    <p:sldId id="356" r:id="rId25"/>
    <p:sldId id="357" r:id="rId26"/>
    <p:sldId id="358" r:id="rId27"/>
    <p:sldId id="359" r:id="rId28"/>
    <p:sldId id="360" r:id="rId29"/>
    <p:sldId id="361" r:id="rId30"/>
    <p:sldId id="339" r:id="rId31"/>
    <p:sldId id="345" r:id="rId32"/>
    <p:sldId id="363" r:id="rId33"/>
    <p:sldId id="364" r:id="rId34"/>
    <p:sldId id="365" r:id="rId35"/>
    <p:sldId id="366" r:id="rId36"/>
    <p:sldId id="362" r:id="rId37"/>
    <p:sldId id="377" r:id="rId38"/>
    <p:sldId id="378" r:id="rId39"/>
    <p:sldId id="297" r:id="rId40"/>
    <p:sldId id="325" r:id="rId41"/>
    <p:sldId id="299" r:id="rId42"/>
    <p:sldId id="379" r:id="rId43"/>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Panayotova" initials="SP" lastIdx="1" clrIdx="0">
    <p:extLst>
      <p:ext uri="{19B8F6BF-5375-455C-9EA6-DF929625EA0E}">
        <p15:presenceInfo xmlns:p15="http://schemas.microsoft.com/office/powerpoint/2012/main" userId="S-1-5-21-4077282837-1950384282-2482728020-14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EF"/>
    <a:srgbClr val="6C9199"/>
    <a:srgbClr val="D0CEC6"/>
    <a:srgbClr val="D3D1D4"/>
    <a:srgbClr val="A4A195"/>
    <a:srgbClr val="C0C0BD"/>
    <a:srgbClr val="8DA1B2"/>
    <a:srgbClr val="8E9FAF"/>
    <a:srgbClr val="90A2B0"/>
    <a:srgbClr val="8A9D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D190D4-0089-4765-8ED0-87CAC875B189}" v="203" dt="2019-06-22T12:05:14.02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97" autoAdjust="0"/>
    <p:restoredTop sz="63769" autoAdjust="0"/>
  </p:normalViewPr>
  <p:slideViewPr>
    <p:cSldViewPr snapToGrid="0">
      <p:cViewPr varScale="1">
        <p:scale>
          <a:sx n="49" d="100"/>
          <a:sy n="49" d="100"/>
        </p:scale>
        <p:origin x="1230" y="60"/>
      </p:cViewPr>
      <p:guideLst>
        <p:guide orient="horz" pos="3696"/>
        <p:guide pos="7200"/>
      </p:guideLst>
    </p:cSldViewPr>
  </p:slideViewPr>
  <p:outlineViewPr>
    <p:cViewPr>
      <p:scale>
        <a:sx n="33" d="100"/>
        <a:sy n="33" d="100"/>
      </p:scale>
      <p:origin x="0" y="-8202"/>
    </p:cViewPr>
  </p:outlineViewPr>
  <p:notesTextViewPr>
    <p:cViewPr>
      <p:scale>
        <a:sx n="1" d="1"/>
        <a:sy n="1" d="1"/>
      </p:scale>
      <p:origin x="0" y="0"/>
    </p:cViewPr>
  </p:notesTextViewPr>
  <p:notesViewPr>
    <p:cSldViewPr snapToGrid="0">
      <p:cViewPr varScale="1">
        <p:scale>
          <a:sx n="96" d="100"/>
          <a:sy n="96" d="100"/>
        </p:scale>
        <p:origin x="270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haov" userId="ab06d56f74e407a5" providerId="LiveId" clId="{9FD190D4-0089-4765-8ED0-87CAC875B189}"/>
    <pc:docChg chg="undo custSel mod addSld delSld modSld sldOrd">
      <pc:chgData name="Martin Chaov" userId="ab06d56f74e407a5" providerId="LiveId" clId="{9FD190D4-0089-4765-8ED0-87CAC875B189}" dt="2019-06-22T12:05:14.027" v="3819" actId="20577"/>
      <pc:docMkLst>
        <pc:docMk/>
      </pc:docMkLst>
      <pc:sldChg chg="modSp modNotesTx">
        <pc:chgData name="Martin Chaov" userId="ab06d56f74e407a5" providerId="LiveId" clId="{9FD190D4-0089-4765-8ED0-87CAC875B189}" dt="2019-06-21T12:15:07.614" v="463" actId="20577"/>
        <pc:sldMkLst>
          <pc:docMk/>
          <pc:sldMk cId="3063698039" sldId="256"/>
        </pc:sldMkLst>
        <pc:spChg chg="mod">
          <ac:chgData name="Martin Chaov" userId="ab06d56f74e407a5" providerId="LiveId" clId="{9FD190D4-0089-4765-8ED0-87CAC875B189}" dt="2019-06-21T12:12:41.654" v="384" actId="1035"/>
          <ac:spMkLst>
            <pc:docMk/>
            <pc:sldMk cId="3063698039" sldId="256"/>
            <ac:spMk id="2" creationId="{00000000-0000-0000-0000-000000000000}"/>
          </ac:spMkLst>
        </pc:spChg>
        <pc:picChg chg="mod">
          <ac:chgData name="Martin Chaov" userId="ab06d56f74e407a5" providerId="LiveId" clId="{9FD190D4-0089-4765-8ED0-87CAC875B189}" dt="2019-06-21T12:12:45.463" v="385" actId="14100"/>
          <ac:picMkLst>
            <pc:docMk/>
            <pc:sldMk cId="3063698039" sldId="256"/>
            <ac:picMk id="6" creationId="{00000000-0000-0000-0000-000000000000}"/>
          </ac:picMkLst>
        </pc:picChg>
        <pc:picChg chg="mod">
          <ac:chgData name="Martin Chaov" userId="ab06d56f74e407a5" providerId="LiveId" clId="{9FD190D4-0089-4765-8ED0-87CAC875B189}" dt="2019-06-21T12:12:29.975" v="348" actId="1037"/>
          <ac:picMkLst>
            <pc:docMk/>
            <pc:sldMk cId="3063698039" sldId="256"/>
            <ac:picMk id="13" creationId="{00000000-0000-0000-0000-000000000000}"/>
          </ac:picMkLst>
        </pc:picChg>
      </pc:sldChg>
      <pc:sldChg chg="del">
        <pc:chgData name="Martin Chaov" userId="ab06d56f74e407a5" providerId="LiveId" clId="{9FD190D4-0089-4765-8ED0-87CAC875B189}" dt="2019-06-21T12:06:39.162" v="14" actId="2696"/>
        <pc:sldMkLst>
          <pc:docMk/>
          <pc:sldMk cId="1335010639" sldId="257"/>
        </pc:sldMkLst>
      </pc:sldChg>
      <pc:sldChg chg="del">
        <pc:chgData name="Martin Chaov" userId="ab06d56f74e407a5" providerId="LiveId" clId="{9FD190D4-0089-4765-8ED0-87CAC875B189}" dt="2019-06-21T12:06:40.084" v="15" actId="2696"/>
        <pc:sldMkLst>
          <pc:docMk/>
          <pc:sldMk cId="142689745" sldId="260"/>
        </pc:sldMkLst>
      </pc:sldChg>
      <pc:sldChg chg="add del">
        <pc:chgData name="Martin Chaov" userId="ab06d56f74e407a5" providerId="LiveId" clId="{9FD190D4-0089-4765-8ED0-87CAC875B189}" dt="2019-06-21T12:06:47.074" v="48" actId="2696"/>
        <pc:sldMkLst>
          <pc:docMk/>
          <pc:sldMk cId="3171594871" sldId="297"/>
        </pc:sldMkLst>
      </pc:sldChg>
      <pc:sldChg chg="del">
        <pc:chgData name="Martin Chaov" userId="ab06d56f74e407a5" providerId="LiveId" clId="{9FD190D4-0089-4765-8ED0-87CAC875B189}" dt="2019-06-21T12:06:41.206" v="17" actId="2696"/>
        <pc:sldMkLst>
          <pc:docMk/>
          <pc:sldMk cId="531330658" sldId="300"/>
        </pc:sldMkLst>
      </pc:sldChg>
      <pc:sldChg chg="del">
        <pc:chgData name="Martin Chaov" userId="ab06d56f74e407a5" providerId="LiveId" clId="{9FD190D4-0089-4765-8ED0-87CAC875B189}" dt="2019-06-21T12:06:41.479" v="19" actId="2696"/>
        <pc:sldMkLst>
          <pc:docMk/>
          <pc:sldMk cId="2274992993" sldId="301"/>
        </pc:sldMkLst>
      </pc:sldChg>
      <pc:sldChg chg="del">
        <pc:chgData name="Martin Chaov" userId="ab06d56f74e407a5" providerId="LiveId" clId="{9FD190D4-0089-4765-8ED0-87CAC875B189}" dt="2019-06-21T12:06:41.534" v="20" actId="2696"/>
        <pc:sldMkLst>
          <pc:docMk/>
          <pc:sldMk cId="3275622180" sldId="302"/>
        </pc:sldMkLst>
      </pc:sldChg>
      <pc:sldChg chg="del">
        <pc:chgData name="Martin Chaov" userId="ab06d56f74e407a5" providerId="LiveId" clId="{9FD190D4-0089-4765-8ED0-87CAC875B189}" dt="2019-06-21T12:06:41.554" v="21" actId="2696"/>
        <pc:sldMkLst>
          <pc:docMk/>
          <pc:sldMk cId="19743683" sldId="303"/>
        </pc:sldMkLst>
      </pc:sldChg>
      <pc:sldChg chg="del">
        <pc:chgData name="Martin Chaov" userId="ab06d56f74e407a5" providerId="LiveId" clId="{9FD190D4-0089-4765-8ED0-87CAC875B189}" dt="2019-06-21T12:06:41.872" v="22" actId="2696"/>
        <pc:sldMkLst>
          <pc:docMk/>
          <pc:sldMk cId="101607115" sldId="304"/>
        </pc:sldMkLst>
      </pc:sldChg>
      <pc:sldChg chg="del">
        <pc:chgData name="Martin Chaov" userId="ab06d56f74e407a5" providerId="LiveId" clId="{9FD190D4-0089-4765-8ED0-87CAC875B189}" dt="2019-06-21T12:06:42.234" v="23" actId="2696"/>
        <pc:sldMkLst>
          <pc:docMk/>
          <pc:sldMk cId="3696160307" sldId="305"/>
        </pc:sldMkLst>
      </pc:sldChg>
      <pc:sldChg chg="del">
        <pc:chgData name="Martin Chaov" userId="ab06d56f74e407a5" providerId="LiveId" clId="{9FD190D4-0089-4765-8ED0-87CAC875B189}" dt="2019-06-21T12:06:42.430" v="24" actId="2696"/>
        <pc:sldMkLst>
          <pc:docMk/>
          <pc:sldMk cId="2220657768" sldId="306"/>
        </pc:sldMkLst>
      </pc:sldChg>
      <pc:sldChg chg="del">
        <pc:chgData name="Martin Chaov" userId="ab06d56f74e407a5" providerId="LiveId" clId="{9FD190D4-0089-4765-8ED0-87CAC875B189}" dt="2019-06-21T12:06:42.702" v="25" actId="2696"/>
        <pc:sldMkLst>
          <pc:docMk/>
          <pc:sldMk cId="964626344" sldId="307"/>
        </pc:sldMkLst>
      </pc:sldChg>
      <pc:sldChg chg="del">
        <pc:chgData name="Martin Chaov" userId="ab06d56f74e407a5" providerId="LiveId" clId="{9FD190D4-0089-4765-8ED0-87CAC875B189}" dt="2019-06-21T12:06:42.899" v="26" actId="2696"/>
        <pc:sldMkLst>
          <pc:docMk/>
          <pc:sldMk cId="4247538351" sldId="308"/>
        </pc:sldMkLst>
      </pc:sldChg>
      <pc:sldChg chg="del">
        <pc:chgData name="Martin Chaov" userId="ab06d56f74e407a5" providerId="LiveId" clId="{9FD190D4-0089-4765-8ED0-87CAC875B189}" dt="2019-06-21T12:06:43.056" v="27" actId="2696"/>
        <pc:sldMkLst>
          <pc:docMk/>
          <pc:sldMk cId="859021663" sldId="309"/>
        </pc:sldMkLst>
      </pc:sldChg>
      <pc:sldChg chg="del">
        <pc:chgData name="Martin Chaov" userId="ab06d56f74e407a5" providerId="LiveId" clId="{9FD190D4-0089-4765-8ED0-87CAC875B189}" dt="2019-06-21T12:06:43.114" v="28" actId="2696"/>
        <pc:sldMkLst>
          <pc:docMk/>
          <pc:sldMk cId="29657653" sldId="310"/>
        </pc:sldMkLst>
      </pc:sldChg>
      <pc:sldChg chg="del">
        <pc:chgData name="Martin Chaov" userId="ab06d56f74e407a5" providerId="LiveId" clId="{9FD190D4-0089-4765-8ED0-87CAC875B189}" dt="2019-06-21T12:06:43.319" v="29" actId="2696"/>
        <pc:sldMkLst>
          <pc:docMk/>
          <pc:sldMk cId="664304079" sldId="311"/>
        </pc:sldMkLst>
      </pc:sldChg>
      <pc:sldChg chg="del">
        <pc:chgData name="Martin Chaov" userId="ab06d56f74e407a5" providerId="LiveId" clId="{9FD190D4-0089-4765-8ED0-87CAC875B189}" dt="2019-06-21T12:06:43.605" v="30" actId="2696"/>
        <pc:sldMkLst>
          <pc:docMk/>
          <pc:sldMk cId="3114974329" sldId="312"/>
        </pc:sldMkLst>
      </pc:sldChg>
      <pc:sldChg chg="del">
        <pc:chgData name="Martin Chaov" userId="ab06d56f74e407a5" providerId="LiveId" clId="{9FD190D4-0089-4765-8ED0-87CAC875B189}" dt="2019-06-21T12:06:43.634" v="31" actId="2696"/>
        <pc:sldMkLst>
          <pc:docMk/>
          <pc:sldMk cId="205187248" sldId="313"/>
        </pc:sldMkLst>
      </pc:sldChg>
      <pc:sldChg chg="del">
        <pc:chgData name="Martin Chaov" userId="ab06d56f74e407a5" providerId="LiveId" clId="{9FD190D4-0089-4765-8ED0-87CAC875B189}" dt="2019-06-21T12:06:43.934" v="32" actId="2696"/>
        <pc:sldMkLst>
          <pc:docMk/>
          <pc:sldMk cId="157951082" sldId="314"/>
        </pc:sldMkLst>
      </pc:sldChg>
      <pc:sldChg chg="del">
        <pc:chgData name="Martin Chaov" userId="ab06d56f74e407a5" providerId="LiveId" clId="{9FD190D4-0089-4765-8ED0-87CAC875B189}" dt="2019-06-21T12:06:44.254" v="35" actId="2696"/>
        <pc:sldMkLst>
          <pc:docMk/>
          <pc:sldMk cId="1238773945" sldId="315"/>
        </pc:sldMkLst>
      </pc:sldChg>
      <pc:sldChg chg="del">
        <pc:chgData name="Martin Chaov" userId="ab06d56f74e407a5" providerId="LiveId" clId="{9FD190D4-0089-4765-8ED0-87CAC875B189}" dt="2019-06-21T12:06:43.959" v="33" actId="2696"/>
        <pc:sldMkLst>
          <pc:docMk/>
          <pc:sldMk cId="3374877978" sldId="316"/>
        </pc:sldMkLst>
      </pc:sldChg>
      <pc:sldChg chg="del">
        <pc:chgData name="Martin Chaov" userId="ab06d56f74e407a5" providerId="LiveId" clId="{9FD190D4-0089-4765-8ED0-87CAC875B189}" dt="2019-06-21T12:06:44.421" v="36" actId="2696"/>
        <pc:sldMkLst>
          <pc:docMk/>
          <pc:sldMk cId="503763334" sldId="317"/>
        </pc:sldMkLst>
      </pc:sldChg>
      <pc:sldChg chg="del">
        <pc:chgData name="Martin Chaov" userId="ab06d56f74e407a5" providerId="LiveId" clId="{9FD190D4-0089-4765-8ED0-87CAC875B189}" dt="2019-06-21T12:06:44.563" v="37" actId="2696"/>
        <pc:sldMkLst>
          <pc:docMk/>
          <pc:sldMk cId="2262324551" sldId="318"/>
        </pc:sldMkLst>
      </pc:sldChg>
      <pc:sldChg chg="del">
        <pc:chgData name="Martin Chaov" userId="ab06d56f74e407a5" providerId="LiveId" clId="{9FD190D4-0089-4765-8ED0-87CAC875B189}" dt="2019-06-21T12:06:44.737" v="38" actId="2696"/>
        <pc:sldMkLst>
          <pc:docMk/>
          <pc:sldMk cId="4005712755" sldId="319"/>
        </pc:sldMkLst>
      </pc:sldChg>
      <pc:sldChg chg="del">
        <pc:chgData name="Martin Chaov" userId="ab06d56f74e407a5" providerId="LiveId" clId="{9FD190D4-0089-4765-8ED0-87CAC875B189}" dt="2019-06-21T12:06:44.889" v="39" actId="2696"/>
        <pc:sldMkLst>
          <pc:docMk/>
          <pc:sldMk cId="72726503" sldId="320"/>
        </pc:sldMkLst>
      </pc:sldChg>
      <pc:sldChg chg="del">
        <pc:chgData name="Martin Chaov" userId="ab06d56f74e407a5" providerId="LiveId" clId="{9FD190D4-0089-4765-8ED0-87CAC875B189}" dt="2019-06-21T12:06:45.035" v="40" actId="2696"/>
        <pc:sldMkLst>
          <pc:docMk/>
          <pc:sldMk cId="1875108680" sldId="321"/>
        </pc:sldMkLst>
      </pc:sldChg>
      <pc:sldChg chg="del">
        <pc:chgData name="Martin Chaov" userId="ab06d56f74e407a5" providerId="LiveId" clId="{9FD190D4-0089-4765-8ED0-87CAC875B189}" dt="2019-06-21T12:06:45.212" v="41" actId="2696"/>
        <pc:sldMkLst>
          <pc:docMk/>
          <pc:sldMk cId="193301932" sldId="322"/>
        </pc:sldMkLst>
      </pc:sldChg>
      <pc:sldChg chg="del">
        <pc:chgData name="Martin Chaov" userId="ab06d56f74e407a5" providerId="LiveId" clId="{9FD190D4-0089-4765-8ED0-87CAC875B189}" dt="2019-06-21T12:06:45.373" v="42" actId="2696"/>
        <pc:sldMkLst>
          <pc:docMk/>
          <pc:sldMk cId="215412161" sldId="323"/>
        </pc:sldMkLst>
      </pc:sldChg>
      <pc:sldChg chg="del">
        <pc:chgData name="Martin Chaov" userId="ab06d56f74e407a5" providerId="LiveId" clId="{9FD190D4-0089-4765-8ED0-87CAC875B189}" dt="2019-06-21T12:06:45.874" v="45" actId="2696"/>
        <pc:sldMkLst>
          <pc:docMk/>
          <pc:sldMk cId="1446606021" sldId="324"/>
        </pc:sldMkLst>
      </pc:sldChg>
      <pc:sldChg chg="addSp modSp add ord modTransition modAnim modNotesTx">
        <pc:chgData name="Martin Chaov" userId="ab06d56f74e407a5" providerId="LiveId" clId="{9FD190D4-0089-4765-8ED0-87CAC875B189}" dt="2019-06-22T12:05:14.027" v="3819" actId="20577"/>
        <pc:sldMkLst>
          <pc:docMk/>
          <pc:sldMk cId="2019409222" sldId="326"/>
        </pc:sldMkLst>
        <pc:spChg chg="mod">
          <ac:chgData name="Martin Chaov" userId="ab06d56f74e407a5" providerId="LiveId" clId="{9FD190D4-0089-4765-8ED0-87CAC875B189}" dt="2019-06-21T12:06:58.552" v="72" actId="20577"/>
          <ac:spMkLst>
            <pc:docMk/>
            <pc:sldMk cId="2019409222" sldId="326"/>
            <ac:spMk id="2" creationId="{7DC37EAD-40D3-4457-903E-C623B54E9D66}"/>
          </ac:spMkLst>
        </pc:spChg>
        <pc:spChg chg="mod">
          <ac:chgData name="Martin Chaov" userId="ab06d56f74e407a5" providerId="LiveId" clId="{9FD190D4-0089-4765-8ED0-87CAC875B189}" dt="2019-06-22T12:05:14.027" v="3819" actId="20577"/>
          <ac:spMkLst>
            <pc:docMk/>
            <pc:sldMk cId="2019409222" sldId="326"/>
            <ac:spMk id="3" creationId="{6198E5E2-59AF-4E22-81B4-B074F261B397}"/>
          </ac:spMkLst>
        </pc:spChg>
        <pc:picChg chg="add mod">
          <ac:chgData name="Martin Chaov" userId="ab06d56f74e407a5" providerId="LiveId" clId="{9FD190D4-0089-4765-8ED0-87CAC875B189}" dt="2019-06-21T22:30:33.068" v="1934" actId="1076"/>
          <ac:picMkLst>
            <pc:docMk/>
            <pc:sldMk cId="2019409222" sldId="326"/>
            <ac:picMk id="5" creationId="{650E6EEE-EF2A-4CFF-A875-4E21A797E6B5}"/>
          </ac:picMkLst>
        </pc:picChg>
      </pc:sldChg>
      <pc:sldChg chg="del">
        <pc:chgData name="Martin Chaov" userId="ab06d56f74e407a5" providerId="LiveId" clId="{9FD190D4-0089-4765-8ED0-87CAC875B189}" dt="2019-06-21T12:06:46.069" v="46" actId="2696"/>
        <pc:sldMkLst>
          <pc:docMk/>
          <pc:sldMk cId="1707070179" sldId="327"/>
        </pc:sldMkLst>
      </pc:sldChg>
      <pc:sldChg chg="addSp delSp modSp add mod modTransition setBg modAnim">
        <pc:chgData name="Martin Chaov" userId="ab06d56f74e407a5" providerId="LiveId" clId="{9FD190D4-0089-4765-8ED0-87CAC875B189}" dt="2019-06-22T11:56:54.411" v="3769"/>
        <pc:sldMkLst>
          <pc:docMk/>
          <pc:sldMk cId="1962382893" sldId="327"/>
        </pc:sldMkLst>
        <pc:spChg chg="del">
          <ac:chgData name="Martin Chaov" userId="ab06d56f74e407a5" providerId="LiveId" clId="{9FD190D4-0089-4765-8ED0-87CAC875B189}" dt="2019-06-21T12:08:07.667" v="133"/>
          <ac:spMkLst>
            <pc:docMk/>
            <pc:sldMk cId="1962382893" sldId="327"/>
            <ac:spMk id="2" creationId="{DB2FB8A0-3546-45FA-9EE7-70ABB2B39826}"/>
          </ac:spMkLst>
        </pc:spChg>
        <pc:spChg chg="del">
          <ac:chgData name="Martin Chaov" userId="ab06d56f74e407a5" providerId="LiveId" clId="{9FD190D4-0089-4765-8ED0-87CAC875B189}" dt="2019-06-21T12:08:07.667" v="133"/>
          <ac:spMkLst>
            <pc:docMk/>
            <pc:sldMk cId="1962382893" sldId="327"/>
            <ac:spMk id="3" creationId="{3BB9C702-0D1C-4A92-922F-20C5A6690821}"/>
          </ac:spMkLst>
        </pc:spChg>
        <pc:spChg chg="add mod">
          <ac:chgData name="Martin Chaov" userId="ab06d56f74e407a5" providerId="LiveId" clId="{9FD190D4-0089-4765-8ED0-87CAC875B189}" dt="2019-06-21T22:29:52.506" v="1929" actId="26606"/>
          <ac:spMkLst>
            <pc:docMk/>
            <pc:sldMk cId="1962382893" sldId="327"/>
            <ac:spMk id="4" creationId="{AC52656D-0567-4374-8F43-3243A4419903}"/>
          </ac:spMkLst>
        </pc:spChg>
        <pc:spChg chg="add mod">
          <ac:chgData name="Martin Chaov" userId="ab06d56f74e407a5" providerId="LiveId" clId="{9FD190D4-0089-4765-8ED0-87CAC875B189}" dt="2019-06-21T22:29:52.506" v="1929" actId="26606"/>
          <ac:spMkLst>
            <pc:docMk/>
            <pc:sldMk cId="1962382893" sldId="327"/>
            <ac:spMk id="5" creationId="{28D60FC5-1F31-4B46-98F6-CBB8916B10BA}"/>
          </ac:spMkLst>
        </pc:spChg>
        <pc:spChg chg="add del">
          <ac:chgData name="Martin Chaov" userId="ab06d56f74e407a5" providerId="LiveId" clId="{9FD190D4-0089-4765-8ED0-87CAC875B189}" dt="2019-06-21T22:29:47.957" v="1928" actId="26606"/>
          <ac:spMkLst>
            <pc:docMk/>
            <pc:sldMk cId="1962382893" sldId="327"/>
            <ac:spMk id="16" creationId="{6E13DAD0-A4B0-4817-8995-A0D346584BD1}"/>
          </ac:spMkLst>
        </pc:spChg>
        <pc:picChg chg="add mod ord">
          <ac:chgData name="Martin Chaov" userId="ab06d56f74e407a5" providerId="LiveId" clId="{9FD190D4-0089-4765-8ED0-87CAC875B189}" dt="2019-06-21T22:29:52.506" v="1929" actId="26606"/>
          <ac:picMkLst>
            <pc:docMk/>
            <pc:sldMk cId="1962382893" sldId="327"/>
            <ac:picMk id="7" creationId="{06DDFC95-5485-4A45-8409-6A2AA6466A65}"/>
          </ac:picMkLst>
        </pc:picChg>
        <pc:picChg chg="add mod">
          <ac:chgData name="Martin Chaov" userId="ab06d56f74e407a5" providerId="LiveId" clId="{9FD190D4-0089-4765-8ED0-87CAC875B189}" dt="2019-06-21T22:29:52.506" v="1929" actId="26606"/>
          <ac:picMkLst>
            <pc:docMk/>
            <pc:sldMk cId="1962382893" sldId="327"/>
            <ac:picMk id="9" creationId="{BC711ABE-EC55-45F3-B21E-854FC045B440}"/>
          </ac:picMkLst>
        </pc:picChg>
        <pc:picChg chg="add mod">
          <ac:chgData name="Martin Chaov" userId="ab06d56f74e407a5" providerId="LiveId" clId="{9FD190D4-0089-4765-8ED0-87CAC875B189}" dt="2019-06-21T22:29:52.506" v="1929" actId="26606"/>
          <ac:picMkLst>
            <pc:docMk/>
            <pc:sldMk cId="1962382893" sldId="327"/>
            <ac:picMk id="11" creationId="{F6AE9EB5-1B18-4BAE-91F4-2E3B6FAFDBC5}"/>
          </ac:picMkLst>
        </pc:picChg>
        <pc:cxnChg chg="add">
          <ac:chgData name="Martin Chaov" userId="ab06d56f74e407a5" providerId="LiveId" clId="{9FD190D4-0089-4765-8ED0-87CAC875B189}" dt="2019-06-21T22:29:52.506" v="1929" actId="26606"/>
          <ac:cxnSpMkLst>
            <pc:docMk/>
            <pc:sldMk cId="1962382893" sldId="327"/>
            <ac:cxnSpMk id="13" creationId="{8F880EF2-DF79-4D9D-8F11-E91D48C79741}"/>
          </ac:cxnSpMkLst>
        </pc:cxnChg>
        <pc:cxnChg chg="add del">
          <ac:chgData name="Martin Chaov" userId="ab06d56f74e407a5" providerId="LiveId" clId="{9FD190D4-0089-4765-8ED0-87CAC875B189}" dt="2019-06-21T22:29:47.957" v="1928" actId="26606"/>
          <ac:cxnSpMkLst>
            <pc:docMk/>
            <pc:sldMk cId="1962382893" sldId="327"/>
            <ac:cxnSpMk id="18" creationId="{59F9672C-557D-4871-B58C-7874589D7F8C}"/>
          </ac:cxnSpMkLst>
        </pc:cxnChg>
      </pc:sldChg>
      <pc:sldChg chg="addSp delSp modSp add mod modTransition setBg modAnim setClrOvrMap">
        <pc:chgData name="Martin Chaov" userId="ab06d56f74e407a5" providerId="LiveId" clId="{9FD190D4-0089-4765-8ED0-87CAC875B189}" dt="2019-06-22T11:57:44.126" v="3775"/>
        <pc:sldMkLst>
          <pc:docMk/>
          <pc:sldMk cId="160379329" sldId="328"/>
        </pc:sldMkLst>
        <pc:spChg chg="del mod">
          <ac:chgData name="Martin Chaov" userId="ab06d56f74e407a5" providerId="LiveId" clId="{9FD190D4-0089-4765-8ED0-87CAC875B189}" dt="2019-06-21T12:10:00.627" v="173" actId="478"/>
          <ac:spMkLst>
            <pc:docMk/>
            <pc:sldMk cId="160379329" sldId="328"/>
            <ac:spMk id="2" creationId="{ADA3BB4B-A0A1-4A4D-BDFE-793638D1E406}"/>
          </ac:spMkLst>
        </pc:spChg>
        <pc:spChg chg="del mod">
          <ac:chgData name="Martin Chaov" userId="ab06d56f74e407a5" providerId="LiveId" clId="{9FD190D4-0089-4765-8ED0-87CAC875B189}" dt="2019-06-21T12:10:03.388" v="175" actId="478"/>
          <ac:spMkLst>
            <pc:docMk/>
            <pc:sldMk cId="160379329" sldId="328"/>
            <ac:spMk id="3" creationId="{BA23D9A3-A76A-4B82-9453-C490314E7132}"/>
          </ac:spMkLst>
        </pc:spChg>
        <pc:spChg chg="add mod topLvl">
          <ac:chgData name="Martin Chaov" userId="ab06d56f74e407a5" providerId="LiveId" clId="{9FD190D4-0089-4765-8ED0-87CAC875B189}" dt="2019-06-22T11:57:38.729" v="3773" actId="165"/>
          <ac:spMkLst>
            <pc:docMk/>
            <pc:sldMk cId="160379329" sldId="328"/>
            <ac:spMk id="7" creationId="{A2B1CE9F-14B8-441A-8E6F-1C46623ACA7C}"/>
          </ac:spMkLst>
        </pc:spChg>
        <pc:spChg chg="add mod topLvl">
          <ac:chgData name="Martin Chaov" userId="ab06d56f74e407a5" providerId="LiveId" clId="{9FD190D4-0089-4765-8ED0-87CAC875B189}" dt="2019-06-22T11:57:38.729" v="3773" actId="165"/>
          <ac:spMkLst>
            <pc:docMk/>
            <pc:sldMk cId="160379329" sldId="328"/>
            <ac:spMk id="8" creationId="{88FF8FD3-C20C-436E-8D30-C397D46EF6A4}"/>
          </ac:spMkLst>
        </pc:spChg>
        <pc:spChg chg="add del">
          <ac:chgData name="Martin Chaov" userId="ab06d56f74e407a5" providerId="LiveId" clId="{9FD190D4-0089-4765-8ED0-87CAC875B189}" dt="2019-06-21T12:09:20.813" v="165" actId="26606"/>
          <ac:spMkLst>
            <pc:docMk/>
            <pc:sldMk cId="160379329" sldId="328"/>
            <ac:spMk id="9" creationId="{E20EB187-900F-4AF5-813B-101456D9FD39}"/>
          </ac:spMkLst>
        </pc:spChg>
        <pc:spChg chg="add mod topLvl">
          <ac:chgData name="Martin Chaov" userId="ab06d56f74e407a5" providerId="LiveId" clId="{9FD190D4-0089-4765-8ED0-87CAC875B189}" dt="2019-06-22T11:57:38.729" v="3773" actId="165"/>
          <ac:spMkLst>
            <pc:docMk/>
            <pc:sldMk cId="160379329" sldId="328"/>
            <ac:spMk id="10" creationId="{FBF0A5B9-1120-4E0E-8A09-4FAB9D7B661E}"/>
          </ac:spMkLst>
        </pc:spChg>
        <pc:grpChg chg="add del mod">
          <ac:chgData name="Martin Chaov" userId="ab06d56f74e407a5" providerId="LiveId" clId="{9FD190D4-0089-4765-8ED0-87CAC875B189}" dt="2019-06-22T11:57:38.729" v="3773" actId="165"/>
          <ac:grpSpMkLst>
            <pc:docMk/>
            <pc:sldMk cId="160379329" sldId="328"/>
            <ac:grpSpMk id="5" creationId="{89F875A3-4A26-4BDF-AE15-D3D22C6F13B4}"/>
          </ac:grpSpMkLst>
        </pc:grpChg>
        <pc:picChg chg="add mod ord">
          <ac:chgData name="Martin Chaov" userId="ab06d56f74e407a5" providerId="LiveId" clId="{9FD190D4-0089-4765-8ED0-87CAC875B189}" dt="2019-06-21T12:09:52.320" v="171" actId="1076"/>
          <ac:picMkLst>
            <pc:docMk/>
            <pc:sldMk cId="160379329" sldId="328"/>
            <ac:picMk id="4" creationId="{881B961A-2870-4D8A-881E-D0210FA64AC5}"/>
          </ac:picMkLst>
        </pc:picChg>
        <pc:cxnChg chg="add del">
          <ac:chgData name="Martin Chaov" userId="ab06d56f74e407a5" providerId="LiveId" clId="{9FD190D4-0089-4765-8ED0-87CAC875B189}" dt="2019-06-21T12:09:20.813" v="165" actId="26606"/>
          <ac:cxnSpMkLst>
            <pc:docMk/>
            <pc:sldMk cId="160379329" sldId="328"/>
            <ac:cxnSpMk id="11" creationId="{624D17C8-E9C2-48A4-AA36-D7048A6CCC41}"/>
          </ac:cxnSpMkLst>
        </pc:cxnChg>
      </pc:sldChg>
      <pc:sldChg chg="del">
        <pc:chgData name="Martin Chaov" userId="ab06d56f74e407a5" providerId="LiveId" clId="{9FD190D4-0089-4765-8ED0-87CAC875B189}" dt="2019-06-21T12:06:40.719" v="16" actId="2696"/>
        <pc:sldMkLst>
          <pc:docMk/>
          <pc:sldMk cId="2650953886" sldId="328"/>
        </pc:sldMkLst>
      </pc:sldChg>
      <pc:sldChg chg="addSp delSp modSp add modTransition addAnim delAnim modAnim modNotesTx">
        <pc:chgData name="Martin Chaov" userId="ab06d56f74e407a5" providerId="LiveId" clId="{9FD190D4-0089-4765-8ED0-87CAC875B189}" dt="2019-06-22T11:56:00.862" v="3762"/>
        <pc:sldMkLst>
          <pc:docMk/>
          <pc:sldMk cId="491937571" sldId="329"/>
        </pc:sldMkLst>
        <pc:spChg chg="mod">
          <ac:chgData name="Martin Chaov" userId="ab06d56f74e407a5" providerId="LiveId" clId="{9FD190D4-0089-4765-8ED0-87CAC875B189}" dt="2019-06-21T12:11:22.964" v="198" actId="20577"/>
          <ac:spMkLst>
            <pc:docMk/>
            <pc:sldMk cId="491937571" sldId="329"/>
            <ac:spMk id="2" creationId="{4C20D37C-7ABC-425B-9493-54810891A51A}"/>
          </ac:spMkLst>
        </pc:spChg>
        <pc:spChg chg="mod">
          <ac:chgData name="Martin Chaov" userId="ab06d56f74e407a5" providerId="LiveId" clId="{9FD190D4-0089-4765-8ED0-87CAC875B189}" dt="2019-06-21T12:13:16.377" v="414" actId="20577"/>
          <ac:spMkLst>
            <pc:docMk/>
            <pc:sldMk cId="491937571" sldId="329"/>
            <ac:spMk id="3" creationId="{4C111818-5644-4BE7-96B5-D8B52BF12B4A}"/>
          </ac:spMkLst>
        </pc:spChg>
        <pc:spChg chg="add del mod">
          <ac:chgData name="Martin Chaov" userId="ab06d56f74e407a5" providerId="LiveId" clId="{9FD190D4-0089-4765-8ED0-87CAC875B189}" dt="2019-06-21T12:18:44.779" v="474" actId="478"/>
          <ac:spMkLst>
            <pc:docMk/>
            <pc:sldMk cId="491937571" sldId="329"/>
            <ac:spMk id="4" creationId="{C60DAC0A-D594-406E-92BB-40BDFF12DDC2}"/>
          </ac:spMkLst>
        </pc:spChg>
        <pc:spChg chg="add del mod">
          <ac:chgData name="Martin Chaov" userId="ab06d56f74e407a5" providerId="LiveId" clId="{9FD190D4-0089-4765-8ED0-87CAC875B189}" dt="2019-06-21T12:18:48.268" v="476" actId="478"/>
          <ac:spMkLst>
            <pc:docMk/>
            <pc:sldMk cId="491937571" sldId="329"/>
            <ac:spMk id="5" creationId="{B19F496E-026F-4B3D-9801-20D060D85B2A}"/>
          </ac:spMkLst>
        </pc:spChg>
        <pc:spChg chg="mod">
          <ac:chgData name="Martin Chaov" userId="ab06d56f74e407a5" providerId="LiveId" clId="{9FD190D4-0089-4765-8ED0-87CAC875B189}" dt="2019-06-21T12:22:56.984" v="627" actId="14838"/>
          <ac:spMkLst>
            <pc:docMk/>
            <pc:sldMk cId="491937571" sldId="329"/>
            <ac:spMk id="24" creationId="{E9BC1121-4FE6-4A78-945C-231C81009D92}"/>
          </ac:spMkLst>
        </pc:spChg>
        <pc:spChg chg="mod">
          <ac:chgData name="Martin Chaov" userId="ab06d56f74e407a5" providerId="LiveId" clId="{9FD190D4-0089-4765-8ED0-87CAC875B189}" dt="2019-06-21T12:22:56.984" v="627" actId="14838"/>
          <ac:spMkLst>
            <pc:docMk/>
            <pc:sldMk cId="491937571" sldId="329"/>
            <ac:spMk id="25" creationId="{7DB705BD-7E09-4070-B557-15B990F41081}"/>
          </ac:spMkLst>
        </pc:spChg>
        <pc:spChg chg="mod">
          <ac:chgData name="Martin Chaov" userId="ab06d56f74e407a5" providerId="LiveId" clId="{9FD190D4-0089-4765-8ED0-87CAC875B189}" dt="2019-06-21T12:22:56.984" v="627" actId="14838"/>
          <ac:spMkLst>
            <pc:docMk/>
            <pc:sldMk cId="491937571" sldId="329"/>
            <ac:spMk id="26" creationId="{DCB5838C-C13A-4AF5-AEC1-647839B8406E}"/>
          </ac:spMkLst>
        </pc:spChg>
        <pc:spChg chg="mod">
          <ac:chgData name="Martin Chaov" userId="ab06d56f74e407a5" providerId="LiveId" clId="{9FD190D4-0089-4765-8ED0-87CAC875B189}" dt="2019-06-21T12:22:56.984" v="627" actId="14838"/>
          <ac:spMkLst>
            <pc:docMk/>
            <pc:sldMk cId="491937571" sldId="329"/>
            <ac:spMk id="27" creationId="{2CCCFE2A-93A2-415B-8CC0-8F32CDD19F59}"/>
          </ac:spMkLst>
        </pc:spChg>
        <pc:spChg chg="mod">
          <ac:chgData name="Martin Chaov" userId="ab06d56f74e407a5" providerId="LiveId" clId="{9FD190D4-0089-4765-8ED0-87CAC875B189}" dt="2019-06-21T12:22:56.984" v="627" actId="14838"/>
          <ac:spMkLst>
            <pc:docMk/>
            <pc:sldMk cId="491937571" sldId="329"/>
            <ac:spMk id="28" creationId="{93B36C89-C48F-40ED-90A2-74979895CCB6}"/>
          </ac:spMkLst>
        </pc:spChg>
        <pc:spChg chg="mod">
          <ac:chgData name="Martin Chaov" userId="ab06d56f74e407a5" providerId="LiveId" clId="{9FD190D4-0089-4765-8ED0-87CAC875B189}" dt="2019-06-21T12:22:56.984" v="627" actId="14838"/>
          <ac:spMkLst>
            <pc:docMk/>
            <pc:sldMk cId="491937571" sldId="329"/>
            <ac:spMk id="29" creationId="{D8675EE1-41D9-41F3-B153-B204F5B70563}"/>
          </ac:spMkLst>
        </pc:spChg>
        <pc:spChg chg="mod">
          <ac:chgData name="Martin Chaov" userId="ab06d56f74e407a5" providerId="LiveId" clId="{9FD190D4-0089-4765-8ED0-87CAC875B189}" dt="2019-06-21T12:22:56.984" v="627" actId="14838"/>
          <ac:spMkLst>
            <pc:docMk/>
            <pc:sldMk cId="491937571" sldId="329"/>
            <ac:spMk id="30" creationId="{3B7AE3C5-E253-4445-8961-968C0342068B}"/>
          </ac:spMkLst>
        </pc:spChg>
        <pc:spChg chg="mod">
          <ac:chgData name="Martin Chaov" userId="ab06d56f74e407a5" providerId="LiveId" clId="{9FD190D4-0089-4765-8ED0-87CAC875B189}" dt="2019-06-21T12:22:56.984" v="627" actId="14838"/>
          <ac:spMkLst>
            <pc:docMk/>
            <pc:sldMk cId="491937571" sldId="329"/>
            <ac:spMk id="31" creationId="{C764060B-11D8-4791-BC9D-9ABF2893C0A2}"/>
          </ac:spMkLst>
        </pc:spChg>
        <pc:spChg chg="mod">
          <ac:chgData name="Martin Chaov" userId="ab06d56f74e407a5" providerId="LiveId" clId="{9FD190D4-0089-4765-8ED0-87CAC875B189}" dt="2019-06-21T12:22:56.984" v="627" actId="14838"/>
          <ac:spMkLst>
            <pc:docMk/>
            <pc:sldMk cId="491937571" sldId="329"/>
            <ac:spMk id="32" creationId="{C38EEDE6-05A6-476C-8E54-20CAD3081264}"/>
          </ac:spMkLst>
        </pc:spChg>
        <pc:spChg chg="mod">
          <ac:chgData name="Martin Chaov" userId="ab06d56f74e407a5" providerId="LiveId" clId="{9FD190D4-0089-4765-8ED0-87CAC875B189}" dt="2019-06-21T12:22:56.984" v="627" actId="14838"/>
          <ac:spMkLst>
            <pc:docMk/>
            <pc:sldMk cId="491937571" sldId="329"/>
            <ac:spMk id="33" creationId="{0DE06175-30B4-4AC0-BD64-0C1C804D8FFD}"/>
          </ac:spMkLst>
        </pc:spChg>
        <pc:grpChg chg="add mod">
          <ac:chgData name="Martin Chaov" userId="ab06d56f74e407a5" providerId="LiveId" clId="{9FD190D4-0089-4765-8ED0-87CAC875B189}" dt="2019-06-22T11:55:44.901" v="3760" actId="164"/>
          <ac:grpSpMkLst>
            <pc:docMk/>
            <pc:sldMk cId="491937571" sldId="329"/>
            <ac:grpSpMk id="4" creationId="{971DF7A0-B3BD-43D2-AD81-66C3865CD55B}"/>
          </ac:grpSpMkLst>
        </pc:grpChg>
        <pc:grpChg chg="add del mod">
          <ac:chgData name="Martin Chaov" userId="ab06d56f74e407a5" providerId="LiveId" clId="{9FD190D4-0089-4765-8ED0-87CAC875B189}" dt="2019-06-21T12:18:57.533" v="478" actId="478"/>
          <ac:grpSpMkLst>
            <pc:docMk/>
            <pc:sldMk cId="491937571" sldId="329"/>
            <ac:grpSpMk id="13" creationId="{2C8AE12E-25C8-4A0B-8A56-B0A91572DB09}"/>
          </ac:grpSpMkLst>
        </pc:grpChg>
        <pc:grpChg chg="add del mod">
          <ac:chgData name="Martin Chaov" userId="ab06d56f74e407a5" providerId="LiveId" clId="{9FD190D4-0089-4765-8ED0-87CAC875B189}" dt="2019-06-21T12:19:02.454" v="481" actId="478"/>
          <ac:grpSpMkLst>
            <pc:docMk/>
            <pc:sldMk cId="491937571" sldId="329"/>
            <ac:grpSpMk id="16" creationId="{917F3370-3B07-42FF-89FD-47FC477CABEB}"/>
          </ac:grpSpMkLst>
        </pc:grpChg>
        <pc:grpChg chg="add del mod">
          <ac:chgData name="Martin Chaov" userId="ab06d56f74e407a5" providerId="LiveId" clId="{9FD190D4-0089-4765-8ED0-87CAC875B189}" dt="2019-06-21T12:19:04.109" v="482" actId="478"/>
          <ac:grpSpMkLst>
            <pc:docMk/>
            <pc:sldMk cId="491937571" sldId="329"/>
            <ac:grpSpMk id="19" creationId="{351F4C24-42A4-4801-8119-B6744FA49F1E}"/>
          </ac:grpSpMkLst>
        </pc:grpChg>
        <pc:grpChg chg="add mod ord topLvl">
          <ac:chgData name="Martin Chaov" userId="ab06d56f74e407a5" providerId="LiveId" clId="{9FD190D4-0089-4765-8ED0-87CAC875B189}" dt="2019-06-22T11:55:44.901" v="3760" actId="164"/>
          <ac:grpSpMkLst>
            <pc:docMk/>
            <pc:sldMk cId="491937571" sldId="329"/>
            <ac:grpSpMk id="23" creationId="{E0409BE5-5728-4C5F-AF00-AB2A3A7AE845}"/>
          </ac:grpSpMkLst>
        </pc:grpChg>
        <pc:grpChg chg="add del mod">
          <ac:chgData name="Martin Chaov" userId="ab06d56f74e407a5" providerId="LiveId" clId="{9FD190D4-0089-4765-8ED0-87CAC875B189}" dt="2019-06-21T12:21:06.961" v="555" actId="165"/>
          <ac:grpSpMkLst>
            <pc:docMk/>
            <pc:sldMk cId="491937571" sldId="329"/>
            <ac:grpSpMk id="34" creationId="{C1719BA4-0BB4-40D8-BA1E-9FD1369A2E0C}"/>
          </ac:grpSpMkLst>
        </pc:grpChg>
        <pc:picChg chg="add del mod">
          <ac:chgData name="Martin Chaov" userId="ab06d56f74e407a5" providerId="LiveId" clId="{9FD190D4-0089-4765-8ED0-87CAC875B189}" dt="2019-06-21T12:19:15.926" v="489" actId="478"/>
          <ac:picMkLst>
            <pc:docMk/>
            <pc:sldMk cId="491937571" sldId="329"/>
            <ac:picMk id="6" creationId="{194B2A91-20F1-4A00-8A65-9CB368A2DD45}"/>
          </ac:picMkLst>
        </pc:picChg>
        <pc:picChg chg="add del mod">
          <ac:chgData name="Martin Chaov" userId="ab06d56f74e407a5" providerId="LiveId" clId="{9FD190D4-0089-4765-8ED0-87CAC875B189}" dt="2019-06-21T12:19:17.285" v="490" actId="478"/>
          <ac:picMkLst>
            <pc:docMk/>
            <pc:sldMk cId="491937571" sldId="329"/>
            <ac:picMk id="7" creationId="{0D616FE8-38F0-43EB-ABC7-65BD3C73D523}"/>
          </ac:picMkLst>
        </pc:picChg>
        <pc:picChg chg="add del mod">
          <ac:chgData name="Martin Chaov" userId="ab06d56f74e407a5" providerId="LiveId" clId="{9FD190D4-0089-4765-8ED0-87CAC875B189}" dt="2019-06-21T12:19:18.394" v="491" actId="478"/>
          <ac:picMkLst>
            <pc:docMk/>
            <pc:sldMk cId="491937571" sldId="329"/>
            <ac:picMk id="8" creationId="{2533EB5B-C3BA-4C0F-8BC1-FC8A1D8FD2AD}"/>
          </ac:picMkLst>
        </pc:picChg>
        <pc:picChg chg="add del mod">
          <ac:chgData name="Martin Chaov" userId="ab06d56f74e407a5" providerId="LiveId" clId="{9FD190D4-0089-4765-8ED0-87CAC875B189}" dt="2019-06-21T12:19:19.266" v="492" actId="478"/>
          <ac:picMkLst>
            <pc:docMk/>
            <pc:sldMk cId="491937571" sldId="329"/>
            <ac:picMk id="9" creationId="{19E41E77-0755-4C13-8C40-9646B49592AD}"/>
          </ac:picMkLst>
        </pc:picChg>
        <pc:picChg chg="add mod topLvl">
          <ac:chgData name="Martin Chaov" userId="ab06d56f74e407a5" providerId="LiveId" clId="{9FD190D4-0089-4765-8ED0-87CAC875B189}" dt="2019-06-22T11:55:44.901" v="3760" actId="164"/>
          <ac:picMkLst>
            <pc:docMk/>
            <pc:sldMk cId="491937571" sldId="329"/>
            <ac:picMk id="10" creationId="{AB0FD035-C6A3-4235-A48C-262E900A2B77}"/>
          </ac:picMkLst>
        </pc:picChg>
        <pc:picChg chg="add mod topLvl">
          <ac:chgData name="Martin Chaov" userId="ab06d56f74e407a5" providerId="LiveId" clId="{9FD190D4-0089-4765-8ED0-87CAC875B189}" dt="2019-06-22T11:55:44.901" v="3760" actId="164"/>
          <ac:picMkLst>
            <pc:docMk/>
            <pc:sldMk cId="491937571" sldId="329"/>
            <ac:picMk id="11" creationId="{46291860-FD8E-4AB3-9D35-5E619CB5009E}"/>
          </ac:picMkLst>
        </pc:picChg>
        <pc:picChg chg="add del mod topLvl">
          <ac:chgData name="Martin Chaov" userId="ab06d56f74e407a5" providerId="LiveId" clId="{9FD190D4-0089-4765-8ED0-87CAC875B189}" dt="2019-06-22T11:55:44.901" v="3760" actId="164"/>
          <ac:picMkLst>
            <pc:docMk/>
            <pc:sldMk cId="491937571" sldId="329"/>
            <ac:picMk id="12" creationId="{38A6F7DC-BE60-4256-8960-63E07E30FC94}"/>
          </ac:picMkLst>
        </pc:picChg>
        <pc:picChg chg="add del mod">
          <ac:chgData name="Martin Chaov" userId="ab06d56f74e407a5" providerId="LiveId" clId="{9FD190D4-0089-4765-8ED0-87CAC875B189}" dt="2019-06-21T12:18:50.736" v="477" actId="478"/>
          <ac:picMkLst>
            <pc:docMk/>
            <pc:sldMk cId="491937571" sldId="329"/>
            <ac:picMk id="22" creationId="{9C160231-8C1C-484F-B105-2239A99BB447}"/>
          </ac:picMkLst>
        </pc:picChg>
      </pc:sldChg>
      <pc:sldChg chg="del">
        <pc:chgData name="Martin Chaov" userId="ab06d56f74e407a5" providerId="LiveId" clId="{9FD190D4-0089-4765-8ED0-87CAC875B189}" dt="2019-06-21T12:06:41.277" v="18" actId="2696"/>
        <pc:sldMkLst>
          <pc:docMk/>
          <pc:sldMk cId="2467411991" sldId="329"/>
        </pc:sldMkLst>
      </pc:sldChg>
      <pc:sldChg chg="del">
        <pc:chgData name="Martin Chaov" userId="ab06d56f74e407a5" providerId="LiveId" clId="{9FD190D4-0089-4765-8ED0-87CAC875B189}" dt="2019-06-21T12:06:44.140" v="34" actId="2696"/>
        <pc:sldMkLst>
          <pc:docMk/>
          <pc:sldMk cId="1276351538" sldId="330"/>
        </pc:sldMkLst>
      </pc:sldChg>
      <pc:sldChg chg="addSp delSp modSp add mod modTransition setBg modAnim modNotesTx">
        <pc:chgData name="Martin Chaov" userId="ab06d56f74e407a5" providerId="LiveId" clId="{9FD190D4-0089-4765-8ED0-87CAC875B189}" dt="2019-06-22T11:59:23.959" v="3777"/>
        <pc:sldMkLst>
          <pc:docMk/>
          <pc:sldMk cId="3039370965" sldId="330"/>
        </pc:sldMkLst>
        <pc:spChg chg="del">
          <ac:chgData name="Martin Chaov" userId="ab06d56f74e407a5" providerId="LiveId" clId="{9FD190D4-0089-4765-8ED0-87CAC875B189}" dt="2019-06-21T12:14:30.014" v="460"/>
          <ac:spMkLst>
            <pc:docMk/>
            <pc:sldMk cId="3039370965" sldId="330"/>
            <ac:spMk id="2" creationId="{88459B96-D211-4ADD-AED5-D89443A92720}"/>
          </ac:spMkLst>
        </pc:spChg>
        <pc:spChg chg="del">
          <ac:chgData name="Martin Chaov" userId="ab06d56f74e407a5" providerId="LiveId" clId="{9FD190D4-0089-4765-8ED0-87CAC875B189}" dt="2019-06-21T12:14:30.014" v="460"/>
          <ac:spMkLst>
            <pc:docMk/>
            <pc:sldMk cId="3039370965" sldId="330"/>
            <ac:spMk id="3" creationId="{43034F97-D555-4996-BC29-67884FC1A0E8}"/>
          </ac:spMkLst>
        </pc:spChg>
        <pc:spChg chg="add mod">
          <ac:chgData name="Martin Chaov" userId="ab06d56f74e407a5" providerId="LiveId" clId="{9FD190D4-0089-4765-8ED0-87CAC875B189}" dt="2019-06-21T22:31:16.314" v="1942" actId="403"/>
          <ac:spMkLst>
            <pc:docMk/>
            <pc:sldMk cId="3039370965" sldId="330"/>
            <ac:spMk id="4" creationId="{EA4981FB-4DFE-4DFC-A447-9BC756574D53}"/>
          </ac:spMkLst>
        </pc:spChg>
        <pc:spChg chg="add del mod">
          <ac:chgData name="Martin Chaov" userId="ab06d56f74e407a5" providerId="LiveId" clId="{9FD190D4-0089-4765-8ED0-87CAC875B189}" dt="2019-06-21T22:31:08.566" v="1937" actId="26606"/>
          <ac:spMkLst>
            <pc:docMk/>
            <pc:sldMk cId="3039370965" sldId="330"/>
            <ac:spMk id="5" creationId="{47FBB2A4-0F0A-4267-BA22-46CA94D79570}"/>
          </ac:spMkLst>
        </pc:spChg>
        <pc:spChg chg="add">
          <ac:chgData name="Martin Chaov" userId="ab06d56f74e407a5" providerId="LiveId" clId="{9FD190D4-0089-4765-8ED0-87CAC875B189}" dt="2019-06-21T22:31:08.566" v="1937" actId="26606"/>
          <ac:spMkLst>
            <pc:docMk/>
            <pc:sldMk cId="3039370965" sldId="330"/>
            <ac:spMk id="9" creationId="{47FBB2A4-0F0A-4267-BA22-46CA94D79570}"/>
          </ac:spMkLst>
        </pc:spChg>
        <pc:spChg chg="add">
          <ac:chgData name="Martin Chaov" userId="ab06d56f74e407a5" providerId="LiveId" clId="{9FD190D4-0089-4765-8ED0-87CAC875B189}" dt="2019-06-21T22:31:08.566" v="1937" actId="26606"/>
          <ac:spMkLst>
            <pc:docMk/>
            <pc:sldMk cId="3039370965" sldId="330"/>
            <ac:spMk id="10" creationId="{8D70B121-56F4-4848-B38B-182089D909FA}"/>
          </ac:spMkLst>
        </pc:spChg>
        <pc:graphicFrameChg chg="add del">
          <ac:chgData name="Martin Chaov" userId="ab06d56f74e407a5" providerId="LiveId" clId="{9FD190D4-0089-4765-8ED0-87CAC875B189}" dt="2019-06-21T22:31:08.546" v="1936" actId="26606"/>
          <ac:graphicFrameMkLst>
            <pc:docMk/>
            <pc:sldMk cId="3039370965" sldId="330"/>
            <ac:graphicFrameMk id="7" creationId="{3173B98A-308C-4B65-B113-1BFCDD108D22}"/>
          </ac:graphicFrameMkLst>
        </pc:graphicFrameChg>
        <pc:cxnChg chg="add">
          <ac:chgData name="Martin Chaov" userId="ab06d56f74e407a5" providerId="LiveId" clId="{9FD190D4-0089-4765-8ED0-87CAC875B189}" dt="2019-06-21T22:31:08.566" v="1937" actId="26606"/>
          <ac:cxnSpMkLst>
            <pc:docMk/>
            <pc:sldMk cId="3039370965" sldId="330"/>
            <ac:cxnSpMk id="12" creationId="{2D72A2C9-F3CA-4216-8BAD-FA4C970C3C4E}"/>
          </ac:cxnSpMkLst>
        </pc:cxnChg>
      </pc:sldChg>
      <pc:sldChg chg="addSp delSp modSp add mod modTransition setBg modAnim setClrOvrMap">
        <pc:chgData name="Martin Chaov" userId="ab06d56f74e407a5" providerId="LiveId" clId="{9FD190D4-0089-4765-8ED0-87CAC875B189}" dt="2019-06-22T12:02:17.689" v="3792"/>
        <pc:sldMkLst>
          <pc:docMk/>
          <pc:sldMk cId="337575327" sldId="331"/>
        </pc:sldMkLst>
        <pc:spChg chg="mod">
          <ac:chgData name="Martin Chaov" userId="ab06d56f74e407a5" providerId="LiveId" clId="{9FD190D4-0089-4765-8ED0-87CAC875B189}" dt="2019-06-21T22:32:52.719" v="1962" actId="26606"/>
          <ac:spMkLst>
            <pc:docMk/>
            <pc:sldMk cId="337575327" sldId="331"/>
            <ac:spMk id="2" creationId="{9E97A1E6-E62D-418E-A0FB-E4CF9733371B}"/>
          </ac:spMkLst>
        </pc:spChg>
        <pc:spChg chg="add del mod">
          <ac:chgData name="Martin Chaov" userId="ab06d56f74e407a5" providerId="LiveId" clId="{9FD190D4-0089-4765-8ED0-87CAC875B189}" dt="2019-06-21T22:32:52.719" v="1962" actId="26606"/>
          <ac:spMkLst>
            <pc:docMk/>
            <pc:sldMk cId="337575327" sldId="331"/>
            <ac:spMk id="3" creationId="{EA25177E-27E6-4429-801C-3AA45F1C1968}"/>
          </ac:spMkLst>
        </pc:spChg>
        <pc:spChg chg="add del">
          <ac:chgData name="Martin Chaov" userId="ab06d56f74e407a5" providerId="LiveId" clId="{9FD190D4-0089-4765-8ED0-87CAC875B189}" dt="2019-06-21T22:32:52.686" v="1961" actId="26606"/>
          <ac:spMkLst>
            <pc:docMk/>
            <pc:sldMk cId="337575327" sldId="331"/>
            <ac:spMk id="8" creationId="{48A740BC-A0AA-45E0-B899-2AE9C6FE11CA}"/>
          </ac:spMkLst>
        </pc:spChg>
        <pc:spChg chg="add del">
          <ac:chgData name="Martin Chaov" userId="ab06d56f74e407a5" providerId="LiveId" clId="{9FD190D4-0089-4765-8ED0-87CAC875B189}" dt="2019-06-21T22:32:37.954" v="1955" actId="26606"/>
          <ac:spMkLst>
            <pc:docMk/>
            <pc:sldMk cId="337575327" sldId="331"/>
            <ac:spMk id="10" creationId="{42285737-90EE-47DC-AC80-8AE156B11969}"/>
          </ac:spMkLst>
        </pc:spChg>
        <pc:spChg chg="add del">
          <ac:chgData name="Martin Chaov" userId="ab06d56f74e407a5" providerId="LiveId" clId="{9FD190D4-0089-4765-8ED0-87CAC875B189}" dt="2019-06-21T22:32:42.104" v="1957" actId="26606"/>
          <ac:spMkLst>
            <pc:docMk/>
            <pc:sldMk cId="337575327" sldId="331"/>
            <ac:spMk id="20" creationId="{42285737-90EE-47DC-AC80-8AE156B11969}"/>
          </ac:spMkLst>
        </pc:spChg>
        <pc:spChg chg="add del">
          <ac:chgData name="Martin Chaov" userId="ab06d56f74e407a5" providerId="LiveId" clId="{9FD190D4-0089-4765-8ED0-87CAC875B189}" dt="2019-06-21T22:32:49.588" v="1959" actId="26606"/>
          <ac:spMkLst>
            <pc:docMk/>
            <pc:sldMk cId="337575327" sldId="331"/>
            <ac:spMk id="24" creationId="{46C2E80F-49A6-4372-B103-219D417A55ED}"/>
          </ac:spMkLst>
        </pc:spChg>
        <pc:spChg chg="add del">
          <ac:chgData name="Martin Chaov" userId="ab06d56f74e407a5" providerId="LiveId" clId="{9FD190D4-0089-4765-8ED0-87CAC875B189}" dt="2019-06-21T22:32:52.686" v="1961" actId="26606"/>
          <ac:spMkLst>
            <pc:docMk/>
            <pc:sldMk cId="337575327" sldId="331"/>
            <ac:spMk id="28" creationId="{EA25177E-27E6-4429-801C-3AA45F1C1968}"/>
          </ac:spMkLst>
        </pc:spChg>
        <pc:spChg chg="add">
          <ac:chgData name="Martin Chaov" userId="ab06d56f74e407a5" providerId="LiveId" clId="{9FD190D4-0089-4765-8ED0-87CAC875B189}" dt="2019-06-21T22:32:52.719" v="1962" actId="26606"/>
          <ac:spMkLst>
            <pc:docMk/>
            <pc:sldMk cId="337575327" sldId="331"/>
            <ac:spMk id="30" creationId="{46C2E80F-49A6-4372-B103-219D417A55ED}"/>
          </ac:spMkLst>
        </pc:spChg>
        <pc:grpChg chg="add del">
          <ac:chgData name="Martin Chaov" userId="ab06d56f74e407a5" providerId="LiveId" clId="{9FD190D4-0089-4765-8ED0-87CAC875B189}" dt="2019-06-21T22:32:37.954" v="1955" actId="26606"/>
          <ac:grpSpMkLst>
            <pc:docMk/>
            <pc:sldMk cId="337575327" sldId="331"/>
            <ac:grpSpMk id="12" creationId="{B57BDC17-F1B3-455F-BBF1-680AA1F25C06}"/>
          </ac:grpSpMkLst>
        </pc:grpChg>
        <pc:grpChg chg="add del">
          <ac:chgData name="Martin Chaov" userId="ab06d56f74e407a5" providerId="LiveId" clId="{9FD190D4-0089-4765-8ED0-87CAC875B189}" dt="2019-06-21T22:32:42.104" v="1957" actId="26606"/>
          <ac:grpSpMkLst>
            <pc:docMk/>
            <pc:sldMk cId="337575327" sldId="331"/>
            <ac:grpSpMk id="21" creationId="{B57BDC17-F1B3-455F-BBF1-680AA1F25C06}"/>
          </ac:grpSpMkLst>
        </pc:grpChg>
        <pc:graphicFrameChg chg="add del">
          <ac:chgData name="Martin Chaov" userId="ab06d56f74e407a5" providerId="LiveId" clId="{9FD190D4-0089-4765-8ED0-87CAC875B189}" dt="2019-06-21T22:32:33.779" v="1953" actId="26606"/>
          <ac:graphicFrameMkLst>
            <pc:docMk/>
            <pc:sldMk cId="337575327" sldId="331"/>
            <ac:graphicFrameMk id="5" creationId="{F6E789E3-CFA1-4145-8912-8933CCCCAC26}"/>
          </ac:graphicFrameMkLst>
        </pc:graphicFrameChg>
        <pc:graphicFrameChg chg="add del">
          <ac:chgData name="Martin Chaov" userId="ab06d56f74e407a5" providerId="LiveId" clId="{9FD190D4-0089-4765-8ED0-87CAC875B189}" dt="2019-06-21T22:32:37.954" v="1955" actId="26606"/>
          <ac:graphicFrameMkLst>
            <pc:docMk/>
            <pc:sldMk cId="337575327" sldId="331"/>
            <ac:graphicFrameMk id="6" creationId="{0854D9A6-62BC-420B-82F9-7FF4770D7471}"/>
          </ac:graphicFrameMkLst>
        </pc:graphicFrameChg>
        <pc:graphicFrameChg chg="add del">
          <ac:chgData name="Martin Chaov" userId="ab06d56f74e407a5" providerId="LiveId" clId="{9FD190D4-0089-4765-8ED0-87CAC875B189}" dt="2019-06-21T22:32:42.104" v="1957" actId="26606"/>
          <ac:graphicFrameMkLst>
            <pc:docMk/>
            <pc:sldMk cId="337575327" sldId="331"/>
            <ac:graphicFrameMk id="22" creationId="{9804107D-0C16-4C24-8DD5-0D98F1C52D8D}"/>
          </ac:graphicFrameMkLst>
        </pc:graphicFrameChg>
        <pc:graphicFrameChg chg="add del">
          <ac:chgData name="Martin Chaov" userId="ab06d56f74e407a5" providerId="LiveId" clId="{9FD190D4-0089-4765-8ED0-87CAC875B189}" dt="2019-06-21T22:32:49.588" v="1959" actId="26606"/>
          <ac:graphicFrameMkLst>
            <pc:docMk/>
            <pc:sldMk cId="337575327" sldId="331"/>
            <ac:graphicFrameMk id="25" creationId="{24FA9814-85E7-46A9-A52B-E289DC426F51}"/>
          </ac:graphicFrameMkLst>
        </pc:graphicFrameChg>
        <pc:graphicFrameChg chg="add">
          <ac:chgData name="Martin Chaov" userId="ab06d56f74e407a5" providerId="LiveId" clId="{9FD190D4-0089-4765-8ED0-87CAC875B189}" dt="2019-06-21T22:32:52.719" v="1962" actId="26606"/>
          <ac:graphicFrameMkLst>
            <pc:docMk/>
            <pc:sldMk cId="337575327" sldId="331"/>
            <ac:graphicFrameMk id="31" creationId="{24FA9814-85E7-46A9-A52B-E289DC426F51}"/>
          </ac:graphicFrameMkLst>
        </pc:graphicFrameChg>
        <pc:cxnChg chg="add del">
          <ac:chgData name="Martin Chaov" userId="ab06d56f74e407a5" providerId="LiveId" clId="{9FD190D4-0089-4765-8ED0-87CAC875B189}" dt="2019-06-21T22:32:52.686" v="1961" actId="26606"/>
          <ac:cxnSpMkLst>
            <pc:docMk/>
            <pc:sldMk cId="337575327" sldId="331"/>
            <ac:cxnSpMk id="27" creationId="{B874EF51-C858-4BB9-97C3-D17755787127}"/>
          </ac:cxnSpMkLst>
        </pc:cxnChg>
      </pc:sldChg>
      <pc:sldChg chg="del">
        <pc:chgData name="Martin Chaov" userId="ab06d56f74e407a5" providerId="LiveId" clId="{9FD190D4-0089-4765-8ED0-87CAC875B189}" dt="2019-06-21T12:06:45.539" v="43" actId="2696"/>
        <pc:sldMkLst>
          <pc:docMk/>
          <pc:sldMk cId="3201702386" sldId="331"/>
        </pc:sldMkLst>
      </pc:sldChg>
      <pc:sldChg chg="addSp delSp modSp add mod modTransition setBg modNotesTx">
        <pc:chgData name="Martin Chaov" userId="ab06d56f74e407a5" providerId="LiveId" clId="{9FD190D4-0089-4765-8ED0-87CAC875B189}" dt="2019-06-22T12:01:09.176" v="3788"/>
        <pc:sldMkLst>
          <pc:docMk/>
          <pc:sldMk cId="531213429" sldId="332"/>
        </pc:sldMkLst>
        <pc:spChg chg="del">
          <ac:chgData name="Martin Chaov" userId="ab06d56f74e407a5" providerId="LiveId" clId="{9FD190D4-0089-4765-8ED0-87CAC875B189}" dt="2019-06-21T15:45:14.275" v="681"/>
          <ac:spMkLst>
            <pc:docMk/>
            <pc:sldMk cId="531213429" sldId="332"/>
            <ac:spMk id="2" creationId="{FEF743A5-90AB-4540-82FE-744D0B4ED2A3}"/>
          </ac:spMkLst>
        </pc:spChg>
        <pc:spChg chg="del">
          <ac:chgData name="Martin Chaov" userId="ab06d56f74e407a5" providerId="LiveId" clId="{9FD190D4-0089-4765-8ED0-87CAC875B189}" dt="2019-06-21T15:45:14.275" v="681"/>
          <ac:spMkLst>
            <pc:docMk/>
            <pc:sldMk cId="531213429" sldId="332"/>
            <ac:spMk id="3" creationId="{B4BCBC3C-E82A-4766-94D7-8135C3BAEBAE}"/>
          </ac:spMkLst>
        </pc:spChg>
        <pc:spChg chg="add mod">
          <ac:chgData name="Martin Chaov" userId="ab06d56f74e407a5" providerId="LiveId" clId="{9FD190D4-0089-4765-8ED0-87CAC875B189}" dt="2019-06-21T22:23:47.506" v="1801" actId="26606"/>
          <ac:spMkLst>
            <pc:docMk/>
            <pc:sldMk cId="531213429" sldId="332"/>
            <ac:spMk id="4" creationId="{7ADEAD0B-FE3E-4B70-BC38-46E81790485D}"/>
          </ac:spMkLst>
        </pc:spChg>
        <pc:spChg chg="add mod">
          <ac:chgData name="Martin Chaov" userId="ab06d56f74e407a5" providerId="LiveId" clId="{9FD190D4-0089-4765-8ED0-87CAC875B189}" dt="2019-06-21T22:23:47.506" v="1801" actId="26606"/>
          <ac:spMkLst>
            <pc:docMk/>
            <pc:sldMk cId="531213429" sldId="332"/>
            <ac:spMk id="5" creationId="{2A025584-A06B-4FA9-BB08-2FBC74A4A96D}"/>
          </ac:spMkLst>
        </pc:spChg>
        <pc:spChg chg="add">
          <ac:chgData name="Martin Chaov" userId="ab06d56f74e407a5" providerId="LiveId" clId="{9FD190D4-0089-4765-8ED0-87CAC875B189}" dt="2019-06-21T22:23:47.506" v="1801" actId="26606"/>
          <ac:spMkLst>
            <pc:docMk/>
            <pc:sldMk cId="531213429" sldId="332"/>
            <ac:spMk id="71" creationId="{B9951BD9-0868-4CDB-ACD6-9C4209B5E412}"/>
          </ac:spMkLst>
        </pc:spChg>
        <pc:picChg chg="add mod ord">
          <ac:chgData name="Martin Chaov" userId="ab06d56f74e407a5" providerId="LiveId" clId="{9FD190D4-0089-4765-8ED0-87CAC875B189}" dt="2019-06-21T22:23:47.506" v="1801" actId="26606"/>
          <ac:picMkLst>
            <pc:docMk/>
            <pc:sldMk cId="531213429" sldId="332"/>
            <ac:picMk id="1026" creationId="{BDAE11A7-3666-4546-A500-E9A088977AD2}"/>
          </ac:picMkLst>
        </pc:picChg>
      </pc:sldChg>
      <pc:sldChg chg="del">
        <pc:chgData name="Martin Chaov" userId="ab06d56f74e407a5" providerId="LiveId" clId="{9FD190D4-0089-4765-8ED0-87CAC875B189}" dt="2019-06-21T12:06:45.695" v="44" actId="2696"/>
        <pc:sldMkLst>
          <pc:docMk/>
          <pc:sldMk cId="2155157380" sldId="332"/>
        </pc:sldMkLst>
      </pc:sldChg>
      <pc:sldChg chg="addSp delSp modSp add mod modTransition setBg setClrOvrMap">
        <pc:chgData name="Martin Chaov" userId="ab06d56f74e407a5" providerId="LiveId" clId="{9FD190D4-0089-4765-8ED0-87CAC875B189}" dt="2019-06-22T12:02:26.521" v="3793"/>
        <pc:sldMkLst>
          <pc:docMk/>
          <pc:sldMk cId="3073910546" sldId="333"/>
        </pc:sldMkLst>
        <pc:spChg chg="mod">
          <ac:chgData name="Martin Chaov" userId="ab06d56f74e407a5" providerId="LiveId" clId="{9FD190D4-0089-4765-8ED0-87CAC875B189}" dt="2019-06-21T22:34:23.426" v="1987" actId="26606"/>
          <ac:spMkLst>
            <pc:docMk/>
            <pc:sldMk cId="3073910546" sldId="333"/>
            <ac:spMk id="2" creationId="{19A04585-E380-444C-9145-438036139652}"/>
          </ac:spMkLst>
        </pc:spChg>
        <pc:spChg chg="mod ord">
          <ac:chgData name="Martin Chaov" userId="ab06d56f74e407a5" providerId="LiveId" clId="{9FD190D4-0089-4765-8ED0-87CAC875B189}" dt="2019-06-21T22:34:23.426" v="1987" actId="26606"/>
          <ac:spMkLst>
            <pc:docMk/>
            <pc:sldMk cId="3073910546" sldId="333"/>
            <ac:spMk id="3" creationId="{B966F09F-74AC-4C71-8BF8-883068B82627}"/>
          </ac:spMkLst>
        </pc:spChg>
        <pc:spChg chg="add del">
          <ac:chgData name="Martin Chaov" userId="ab06d56f74e407a5" providerId="LiveId" clId="{9FD190D4-0089-4765-8ED0-87CAC875B189}" dt="2019-06-21T22:34:23.426" v="1987" actId="26606"/>
          <ac:spMkLst>
            <pc:docMk/>
            <pc:sldMk cId="3073910546" sldId="333"/>
            <ac:spMk id="10" creationId="{1DB7C82F-AB7E-4F0C-B829-FA1B9C415180}"/>
          </ac:spMkLst>
        </pc:spChg>
        <pc:spChg chg="add del">
          <ac:chgData name="Martin Chaov" userId="ab06d56f74e407a5" providerId="LiveId" clId="{9FD190D4-0089-4765-8ED0-87CAC875B189}" dt="2019-06-21T22:34:23.413" v="1986" actId="26606"/>
          <ac:spMkLst>
            <pc:docMk/>
            <pc:sldMk cId="3073910546" sldId="333"/>
            <ac:spMk id="18" creationId="{F56F5174-31D9-4DBB-AAB7-A1FD7BDB1352}"/>
          </ac:spMkLst>
        </pc:spChg>
        <pc:spChg chg="add del">
          <ac:chgData name="Martin Chaov" userId="ab06d56f74e407a5" providerId="LiveId" clId="{9FD190D4-0089-4765-8ED0-87CAC875B189}" dt="2019-06-21T22:34:23.413" v="1986" actId="26606"/>
          <ac:spMkLst>
            <pc:docMk/>
            <pc:sldMk cId="3073910546" sldId="333"/>
            <ac:spMk id="19" creationId="{F9A95BEE-6BB1-4A28-A8E6-A34B2E42EF87}"/>
          </ac:spMkLst>
        </pc:spChg>
        <pc:picChg chg="add mod">
          <ac:chgData name="Martin Chaov" userId="ab06d56f74e407a5" providerId="LiveId" clId="{9FD190D4-0089-4765-8ED0-87CAC875B189}" dt="2019-06-21T22:34:23.426" v="1987" actId="26606"/>
          <ac:picMkLst>
            <pc:docMk/>
            <pc:sldMk cId="3073910546" sldId="333"/>
            <ac:picMk id="5" creationId="{3425FA57-73FE-48BF-81C6-7C2F6547980D}"/>
          </ac:picMkLst>
        </pc:picChg>
        <pc:picChg chg="add del">
          <ac:chgData name="Martin Chaov" userId="ab06d56f74e407a5" providerId="LiveId" clId="{9FD190D4-0089-4765-8ED0-87CAC875B189}" dt="2019-06-21T22:34:23.413" v="1986" actId="26606"/>
          <ac:picMkLst>
            <pc:docMk/>
            <pc:sldMk cId="3073910546" sldId="333"/>
            <ac:picMk id="17" creationId="{AE113210-7872-481A-ADE6-3A05CCAF5EB2}"/>
          </ac:picMkLst>
        </pc:picChg>
        <pc:cxnChg chg="add del">
          <ac:chgData name="Martin Chaov" userId="ab06d56f74e407a5" providerId="LiveId" clId="{9FD190D4-0089-4765-8ED0-87CAC875B189}" dt="2019-06-21T22:34:21.398" v="1984" actId="26606"/>
          <ac:cxnSpMkLst>
            <pc:docMk/>
            <pc:sldMk cId="3073910546" sldId="333"/>
            <ac:cxnSpMk id="15" creationId="{A7F400EE-A8A5-48AF-B4D6-291B52C6F0B0}"/>
          </ac:cxnSpMkLst>
        </pc:cxnChg>
        <pc:cxnChg chg="add">
          <ac:chgData name="Martin Chaov" userId="ab06d56f74e407a5" providerId="LiveId" clId="{9FD190D4-0089-4765-8ED0-87CAC875B189}" dt="2019-06-21T22:34:23.426" v="1987" actId="26606"/>
          <ac:cxnSpMkLst>
            <pc:docMk/>
            <pc:sldMk cId="3073910546" sldId="333"/>
            <ac:cxnSpMk id="21" creationId="{A7F400EE-A8A5-48AF-B4D6-291B52C6F0B0}"/>
          </ac:cxnSpMkLst>
        </pc:cxnChg>
      </pc:sldChg>
      <pc:sldChg chg="addSp delSp modSp add mod modTransition setBg">
        <pc:chgData name="Martin Chaov" userId="ab06d56f74e407a5" providerId="LiveId" clId="{9FD190D4-0089-4765-8ED0-87CAC875B189}" dt="2019-06-22T12:02:32.569" v="3794"/>
        <pc:sldMkLst>
          <pc:docMk/>
          <pc:sldMk cId="1866136357" sldId="334"/>
        </pc:sldMkLst>
        <pc:spChg chg="mod">
          <ac:chgData name="Martin Chaov" userId="ab06d56f74e407a5" providerId="LiveId" clId="{9FD190D4-0089-4765-8ED0-87CAC875B189}" dt="2019-06-21T22:35:22.454" v="2010" actId="26606"/>
          <ac:spMkLst>
            <pc:docMk/>
            <pc:sldMk cId="1866136357" sldId="334"/>
            <ac:spMk id="2" creationId="{5E5DD1EA-30F4-4010-B779-975765CAB3B6}"/>
          </ac:spMkLst>
        </pc:spChg>
        <pc:spChg chg="add del mod">
          <ac:chgData name="Martin Chaov" userId="ab06d56f74e407a5" providerId="LiveId" clId="{9FD190D4-0089-4765-8ED0-87CAC875B189}" dt="2019-06-21T22:35:30.104" v="2013" actId="478"/>
          <ac:spMkLst>
            <pc:docMk/>
            <pc:sldMk cId="1866136357" sldId="334"/>
            <ac:spMk id="3" creationId="{0113E6E0-AD36-4EC6-85CD-C147F35A53D0}"/>
          </ac:spMkLst>
        </pc:spChg>
        <pc:spChg chg="add del">
          <ac:chgData name="Martin Chaov" userId="ab06d56f74e407a5" providerId="LiveId" clId="{9FD190D4-0089-4765-8ED0-87CAC875B189}" dt="2019-06-21T22:35:22.454" v="2010" actId="26606"/>
          <ac:spMkLst>
            <pc:docMk/>
            <pc:sldMk cId="1866136357" sldId="334"/>
            <ac:spMk id="10" creationId="{81C2339F-DFDE-4845-8683-D337C569A463}"/>
          </ac:spMkLst>
        </pc:spChg>
        <pc:spChg chg="add del">
          <ac:chgData name="Martin Chaov" userId="ab06d56f74e407a5" providerId="LiveId" clId="{9FD190D4-0089-4765-8ED0-87CAC875B189}" dt="2019-06-21T22:35:22.454" v="2010" actId="26606"/>
          <ac:spMkLst>
            <pc:docMk/>
            <pc:sldMk cId="1866136357" sldId="334"/>
            <ac:spMk id="13" creationId="{867D4867-5BA7-4462-B2F6-A23F4A622AA7}"/>
          </ac:spMkLst>
        </pc:spChg>
        <pc:picChg chg="add del mod">
          <ac:chgData name="Martin Chaov" userId="ab06d56f74e407a5" providerId="LiveId" clId="{9FD190D4-0089-4765-8ED0-87CAC875B189}" dt="2019-06-21T22:35:27.667" v="2012"/>
          <ac:picMkLst>
            <pc:docMk/>
            <pc:sldMk cId="1866136357" sldId="334"/>
            <ac:picMk id="5" creationId="{29FF59C6-801E-4841-B5BE-D55036CF6696}"/>
          </ac:picMkLst>
        </pc:picChg>
        <pc:picChg chg="add mod">
          <ac:chgData name="Martin Chaov" userId="ab06d56f74e407a5" providerId="LiveId" clId="{9FD190D4-0089-4765-8ED0-87CAC875B189}" dt="2019-06-21T22:35:43.832" v="2019" actId="1076"/>
          <ac:picMkLst>
            <pc:docMk/>
            <pc:sldMk cId="1866136357" sldId="334"/>
            <ac:picMk id="7" creationId="{6F5C0B9C-CF8B-46E5-AF3B-A98C9349655E}"/>
          </ac:picMkLst>
        </pc:picChg>
        <pc:picChg chg="add del">
          <ac:chgData name="Martin Chaov" userId="ab06d56f74e407a5" providerId="LiveId" clId="{9FD190D4-0089-4765-8ED0-87CAC875B189}" dt="2019-06-21T22:35:22.454" v="2010" actId="26606"/>
          <ac:picMkLst>
            <pc:docMk/>
            <pc:sldMk cId="1866136357" sldId="334"/>
            <ac:picMk id="8" creationId="{29FF59C6-801E-4841-B5BE-D55036CF6696}"/>
          </ac:picMkLst>
        </pc:picChg>
      </pc:sldChg>
      <pc:sldChg chg="addSp delSp modSp add modTransition">
        <pc:chgData name="Martin Chaov" userId="ab06d56f74e407a5" providerId="LiveId" clId="{9FD190D4-0089-4765-8ED0-87CAC875B189}" dt="2019-06-22T12:02:36.963" v="3795"/>
        <pc:sldMkLst>
          <pc:docMk/>
          <pc:sldMk cId="2412201525" sldId="335"/>
        </pc:sldMkLst>
        <pc:spChg chg="mod">
          <ac:chgData name="Martin Chaov" userId="ab06d56f74e407a5" providerId="LiveId" clId="{9FD190D4-0089-4765-8ED0-87CAC875B189}" dt="2019-06-21T22:35:53.789" v="2033" actId="20577"/>
          <ac:spMkLst>
            <pc:docMk/>
            <pc:sldMk cId="2412201525" sldId="335"/>
            <ac:spMk id="2" creationId="{8EDD5361-D109-4AA9-972B-E64FFD3E8249}"/>
          </ac:spMkLst>
        </pc:spChg>
        <pc:spChg chg="del mod">
          <ac:chgData name="Martin Chaov" userId="ab06d56f74e407a5" providerId="LiveId" clId="{9FD190D4-0089-4765-8ED0-87CAC875B189}" dt="2019-06-21T22:35:57.222" v="2034" actId="478"/>
          <ac:spMkLst>
            <pc:docMk/>
            <pc:sldMk cId="2412201525" sldId="335"/>
            <ac:spMk id="3" creationId="{FB60F983-F23D-4CDF-A79F-3294FCC59D3A}"/>
          </ac:spMkLst>
        </pc:spChg>
        <pc:spChg chg="add del mod">
          <ac:chgData name="Martin Chaov" userId="ab06d56f74e407a5" providerId="LiveId" clId="{9FD190D4-0089-4765-8ED0-87CAC875B189}" dt="2019-06-21T22:35:59.488" v="2035" actId="478"/>
          <ac:spMkLst>
            <pc:docMk/>
            <pc:sldMk cId="2412201525" sldId="335"/>
            <ac:spMk id="5" creationId="{BBDE52D9-0333-40E2-8272-50CC37B4F997}"/>
          </ac:spMkLst>
        </pc:spChg>
        <pc:picChg chg="add del mod">
          <ac:chgData name="Martin Chaov" userId="ab06d56f74e407a5" providerId="LiveId" clId="{9FD190D4-0089-4765-8ED0-87CAC875B189}" dt="2019-06-21T22:36:32.021" v="2037"/>
          <ac:picMkLst>
            <pc:docMk/>
            <pc:sldMk cId="2412201525" sldId="335"/>
            <ac:picMk id="7" creationId="{E1356F9F-77A4-4A4A-A9C3-BB34A11D6ED9}"/>
          </ac:picMkLst>
        </pc:picChg>
      </pc:sldChg>
      <pc:sldChg chg="modSp add modTransition">
        <pc:chgData name="Martin Chaov" userId="ab06d56f74e407a5" providerId="LiveId" clId="{9FD190D4-0089-4765-8ED0-87CAC875B189}" dt="2019-06-22T12:02:40.778" v="3796"/>
        <pc:sldMkLst>
          <pc:docMk/>
          <pc:sldMk cId="3503081655" sldId="336"/>
        </pc:sldMkLst>
        <pc:spChg chg="mod">
          <ac:chgData name="Martin Chaov" userId="ab06d56f74e407a5" providerId="LiveId" clId="{9FD190D4-0089-4765-8ED0-87CAC875B189}" dt="2019-06-21T22:36:43.987" v="2054" actId="20577"/>
          <ac:spMkLst>
            <pc:docMk/>
            <pc:sldMk cId="3503081655" sldId="336"/>
            <ac:spMk id="2" creationId="{4A447515-7D93-4222-BC44-4BD928B294EA}"/>
          </ac:spMkLst>
        </pc:spChg>
        <pc:spChg chg="mod">
          <ac:chgData name="Martin Chaov" userId="ab06d56f74e407a5" providerId="LiveId" clId="{9FD190D4-0089-4765-8ED0-87CAC875B189}" dt="2019-06-21T15:55:28.138" v="1024" actId="20577"/>
          <ac:spMkLst>
            <pc:docMk/>
            <pc:sldMk cId="3503081655" sldId="336"/>
            <ac:spMk id="3" creationId="{1624DC51-932B-4081-97F7-32A7F46CE279}"/>
          </ac:spMkLst>
        </pc:spChg>
      </pc:sldChg>
      <pc:sldChg chg="modSp add modTransition">
        <pc:chgData name="Martin Chaov" userId="ab06d56f74e407a5" providerId="LiveId" clId="{9FD190D4-0089-4765-8ED0-87CAC875B189}" dt="2019-06-22T12:02:43.939" v="3797"/>
        <pc:sldMkLst>
          <pc:docMk/>
          <pc:sldMk cId="2896460421" sldId="337"/>
        </pc:sldMkLst>
        <pc:spChg chg="mod">
          <ac:chgData name="Martin Chaov" userId="ab06d56f74e407a5" providerId="LiveId" clId="{9FD190D4-0089-4765-8ED0-87CAC875B189}" dt="2019-06-21T22:36:52.600" v="2056" actId="20577"/>
          <ac:spMkLst>
            <pc:docMk/>
            <pc:sldMk cId="2896460421" sldId="337"/>
            <ac:spMk id="2" creationId="{ACFE122E-4EE8-409C-BA13-B8E4700E2450}"/>
          </ac:spMkLst>
        </pc:spChg>
        <pc:spChg chg="mod">
          <ac:chgData name="Martin Chaov" userId="ab06d56f74e407a5" providerId="LiveId" clId="{9FD190D4-0089-4765-8ED0-87CAC875B189}" dt="2019-06-21T15:55:47.209" v="1046" actId="20577"/>
          <ac:spMkLst>
            <pc:docMk/>
            <pc:sldMk cId="2896460421" sldId="337"/>
            <ac:spMk id="3" creationId="{1A20B5A1-E922-4CFC-8593-F792DC6AEBE5}"/>
          </ac:spMkLst>
        </pc:spChg>
      </pc:sldChg>
      <pc:sldChg chg="modSp add modTransition modNotesTx">
        <pc:chgData name="Martin Chaov" userId="ab06d56f74e407a5" providerId="LiveId" clId="{9FD190D4-0089-4765-8ED0-87CAC875B189}" dt="2019-06-22T12:02:47.255" v="3798"/>
        <pc:sldMkLst>
          <pc:docMk/>
          <pc:sldMk cId="3861937730" sldId="338"/>
        </pc:sldMkLst>
        <pc:spChg chg="mod">
          <ac:chgData name="Martin Chaov" userId="ab06d56f74e407a5" providerId="LiveId" clId="{9FD190D4-0089-4765-8ED0-87CAC875B189}" dt="2019-06-21T22:36:57.265" v="2058" actId="20577"/>
          <ac:spMkLst>
            <pc:docMk/>
            <pc:sldMk cId="3861937730" sldId="338"/>
            <ac:spMk id="2" creationId="{A88B65C4-CF59-482C-8F75-4D4D487F0AC6}"/>
          </ac:spMkLst>
        </pc:spChg>
        <pc:spChg chg="mod">
          <ac:chgData name="Martin Chaov" userId="ab06d56f74e407a5" providerId="LiveId" clId="{9FD190D4-0089-4765-8ED0-87CAC875B189}" dt="2019-06-21T15:56:10.804" v="1069" actId="20577"/>
          <ac:spMkLst>
            <pc:docMk/>
            <pc:sldMk cId="3861937730" sldId="338"/>
            <ac:spMk id="3" creationId="{5B3EBC32-85F9-40DE-A07D-B52A955967AD}"/>
          </ac:spMkLst>
        </pc:spChg>
      </pc:sldChg>
      <pc:sldChg chg="addSp delSp modSp add modTransition modNotesTx">
        <pc:chgData name="Martin Chaov" userId="ab06d56f74e407a5" providerId="LiveId" clId="{9FD190D4-0089-4765-8ED0-87CAC875B189}" dt="2019-06-22T12:03:12.657" v="3804"/>
        <pc:sldMkLst>
          <pc:docMk/>
          <pc:sldMk cId="886256277" sldId="339"/>
        </pc:sldMkLst>
        <pc:spChg chg="del">
          <ac:chgData name="Martin Chaov" userId="ab06d56f74e407a5" providerId="LiveId" clId="{9FD190D4-0089-4765-8ED0-87CAC875B189}" dt="2019-06-22T04:54:14.563" v="2059"/>
          <ac:spMkLst>
            <pc:docMk/>
            <pc:sldMk cId="886256277" sldId="339"/>
            <ac:spMk id="2" creationId="{95E655DD-3746-47E8-B1E1-343FB785291C}"/>
          </ac:spMkLst>
        </pc:spChg>
        <pc:spChg chg="del">
          <ac:chgData name="Martin Chaov" userId="ab06d56f74e407a5" providerId="LiveId" clId="{9FD190D4-0089-4765-8ED0-87CAC875B189}" dt="2019-06-22T04:54:14.563" v="2059"/>
          <ac:spMkLst>
            <pc:docMk/>
            <pc:sldMk cId="886256277" sldId="339"/>
            <ac:spMk id="3" creationId="{A963CB08-14C7-4766-BCDC-7B9F563D3489}"/>
          </ac:spMkLst>
        </pc:spChg>
        <pc:grpChg chg="add mod">
          <ac:chgData name="Martin Chaov" userId="ab06d56f74e407a5" providerId="LiveId" clId="{9FD190D4-0089-4765-8ED0-87CAC875B189}" dt="2019-06-22T04:54:35.312" v="2063" actId="12789"/>
          <ac:grpSpMkLst>
            <pc:docMk/>
            <pc:sldMk cId="886256277" sldId="339"/>
            <ac:grpSpMk id="7" creationId="{1B2F4B94-99DD-46B3-B593-99B2731DD5C4}"/>
          </ac:grpSpMkLst>
        </pc:grpChg>
        <pc:grpChg chg="add mod">
          <ac:chgData name="Martin Chaov" userId="ab06d56f74e407a5" providerId="LiveId" clId="{9FD190D4-0089-4765-8ED0-87CAC875B189}" dt="2019-06-22T04:54:46.600" v="2065" actId="1076"/>
          <ac:grpSpMkLst>
            <pc:docMk/>
            <pc:sldMk cId="886256277" sldId="339"/>
            <ac:grpSpMk id="18" creationId="{DD0A601D-B14C-4B6E-B906-0DFF54C6B119}"/>
          </ac:grpSpMkLst>
        </pc:grpChg>
        <pc:picChg chg="add mod">
          <ac:chgData name="Martin Chaov" userId="ab06d56f74e407a5" providerId="LiveId" clId="{9FD190D4-0089-4765-8ED0-87CAC875B189}" dt="2019-06-22T04:54:29.347" v="2061" actId="164"/>
          <ac:picMkLst>
            <pc:docMk/>
            <pc:sldMk cId="886256277" sldId="339"/>
            <ac:picMk id="4" creationId="{A0041DA4-DAB3-40EF-9136-8C81DAA4EBA7}"/>
          </ac:picMkLst>
        </pc:picChg>
        <pc:picChg chg="add mod">
          <ac:chgData name="Martin Chaov" userId="ab06d56f74e407a5" providerId="LiveId" clId="{9FD190D4-0089-4765-8ED0-87CAC875B189}" dt="2019-06-22T04:54:29.347" v="2061" actId="164"/>
          <ac:picMkLst>
            <pc:docMk/>
            <pc:sldMk cId="886256277" sldId="339"/>
            <ac:picMk id="5" creationId="{F9D2780C-CC75-4526-92C8-B65CB30225BE}"/>
          </ac:picMkLst>
        </pc:picChg>
        <pc:picChg chg="add mod">
          <ac:chgData name="Martin Chaov" userId="ab06d56f74e407a5" providerId="LiveId" clId="{9FD190D4-0089-4765-8ED0-87CAC875B189}" dt="2019-06-22T04:54:29.347" v="2061" actId="164"/>
          <ac:picMkLst>
            <pc:docMk/>
            <pc:sldMk cId="886256277" sldId="339"/>
            <ac:picMk id="6" creationId="{E7D2FCC3-DBBF-48E9-A4E0-E9DE996A3AF7}"/>
          </ac:picMkLst>
        </pc:picChg>
      </pc:sldChg>
      <pc:sldChg chg="addSp delSp modSp add mod modTransition setBg modNotesTx">
        <pc:chgData name="Martin Chaov" userId="ab06d56f74e407a5" providerId="LiveId" clId="{9FD190D4-0089-4765-8ED0-87CAC875B189}" dt="2019-06-22T12:01:02.592" v="3787"/>
        <pc:sldMkLst>
          <pc:docMk/>
          <pc:sldMk cId="563468928" sldId="340"/>
        </pc:sldMkLst>
        <pc:spChg chg="del">
          <ac:chgData name="Martin Chaov" userId="ab06d56f74e407a5" providerId="LiveId" clId="{9FD190D4-0089-4765-8ED0-87CAC875B189}" dt="2019-06-21T21:50:12.352" v="1073"/>
          <ac:spMkLst>
            <pc:docMk/>
            <pc:sldMk cId="563468928" sldId="340"/>
            <ac:spMk id="2" creationId="{B54E70DE-DD47-4578-9229-185CCB2AB5B1}"/>
          </ac:spMkLst>
        </pc:spChg>
        <pc:spChg chg="del">
          <ac:chgData name="Martin Chaov" userId="ab06d56f74e407a5" providerId="LiveId" clId="{9FD190D4-0089-4765-8ED0-87CAC875B189}" dt="2019-06-21T21:50:12.352" v="1073"/>
          <ac:spMkLst>
            <pc:docMk/>
            <pc:sldMk cId="563468928" sldId="340"/>
            <ac:spMk id="3" creationId="{964DE34D-50D8-4BE4-B5D2-9CE4C0990737}"/>
          </ac:spMkLst>
        </pc:spChg>
        <pc:spChg chg="add mod">
          <ac:chgData name="Martin Chaov" userId="ab06d56f74e407a5" providerId="LiveId" clId="{9FD190D4-0089-4765-8ED0-87CAC875B189}" dt="2019-06-21T22:32:05.505" v="1951" actId="403"/>
          <ac:spMkLst>
            <pc:docMk/>
            <pc:sldMk cId="563468928" sldId="340"/>
            <ac:spMk id="4" creationId="{A431FE9F-8B99-4748-9810-066C0E12F369}"/>
          </ac:spMkLst>
        </pc:spChg>
        <pc:spChg chg="add mod">
          <ac:chgData name="Martin Chaov" userId="ab06d56f74e407a5" providerId="LiveId" clId="{9FD190D4-0089-4765-8ED0-87CAC875B189}" dt="2019-06-21T22:31:53.680" v="1945" actId="26606"/>
          <ac:spMkLst>
            <pc:docMk/>
            <pc:sldMk cId="563468928" sldId="340"/>
            <ac:spMk id="5" creationId="{59879FB0-03D6-4D9E-A1C5-6F3546002221}"/>
          </ac:spMkLst>
        </pc:spChg>
        <pc:spChg chg="add del">
          <ac:chgData name="Martin Chaov" userId="ab06d56f74e407a5" providerId="LiveId" clId="{9FD190D4-0089-4765-8ED0-87CAC875B189}" dt="2019-06-21T22:31:50.452" v="1944" actId="26606"/>
          <ac:spMkLst>
            <pc:docMk/>
            <pc:sldMk cId="563468928" sldId="340"/>
            <ac:spMk id="10" creationId="{D8386171-E87D-46AB-8718-4CE2A88748BD}"/>
          </ac:spMkLst>
        </pc:spChg>
        <pc:spChg chg="add del">
          <ac:chgData name="Martin Chaov" userId="ab06d56f74e407a5" providerId="LiveId" clId="{9FD190D4-0089-4765-8ED0-87CAC875B189}" dt="2019-06-21T22:31:50.452" v="1944" actId="26606"/>
          <ac:spMkLst>
            <pc:docMk/>
            <pc:sldMk cId="563468928" sldId="340"/>
            <ac:spMk id="12" creationId="{207CB456-8849-413C-8210-B663779A32E0}"/>
          </ac:spMkLst>
        </pc:spChg>
        <pc:spChg chg="add del">
          <ac:chgData name="Martin Chaov" userId="ab06d56f74e407a5" providerId="LiveId" clId="{9FD190D4-0089-4765-8ED0-87CAC875B189}" dt="2019-06-21T22:31:50.452" v="1944" actId="26606"/>
          <ac:spMkLst>
            <pc:docMk/>
            <pc:sldMk cId="563468928" sldId="340"/>
            <ac:spMk id="14" creationId="{E513936D-D1EB-4E42-A97F-942BA1F3DFA7}"/>
          </ac:spMkLst>
        </pc:spChg>
      </pc:sldChg>
      <pc:sldChg chg="addSp delSp modSp add mod modTransition setBg modAnim modNotesTx">
        <pc:chgData name="Martin Chaov" userId="ab06d56f74e407a5" providerId="LiveId" clId="{9FD190D4-0089-4765-8ED0-87CAC875B189}" dt="2019-06-22T12:00:29.236" v="3783"/>
        <pc:sldMkLst>
          <pc:docMk/>
          <pc:sldMk cId="1124320181" sldId="341"/>
        </pc:sldMkLst>
        <pc:spChg chg="mod ord">
          <ac:chgData name="Martin Chaov" userId="ab06d56f74e407a5" providerId="LiveId" clId="{9FD190D4-0089-4765-8ED0-87CAC875B189}" dt="2019-06-21T22:26:54.141" v="1888" actId="1038"/>
          <ac:spMkLst>
            <pc:docMk/>
            <pc:sldMk cId="1124320181" sldId="341"/>
            <ac:spMk id="2" creationId="{37F18A15-8758-4580-9B7A-88A01F07F7B9}"/>
          </ac:spMkLst>
        </pc:spChg>
        <pc:spChg chg="mod ord">
          <ac:chgData name="Martin Chaov" userId="ab06d56f74e407a5" providerId="LiveId" clId="{9FD190D4-0089-4765-8ED0-87CAC875B189}" dt="2019-06-21T22:26:54.141" v="1888" actId="1038"/>
          <ac:spMkLst>
            <pc:docMk/>
            <pc:sldMk cId="1124320181" sldId="341"/>
            <ac:spMk id="3" creationId="{F2E297CD-8B1F-4AAD-A189-9950B5FF74B6}"/>
          </ac:spMkLst>
        </pc:spChg>
        <pc:spChg chg="add del">
          <ac:chgData name="Martin Chaov" userId="ab06d56f74e407a5" providerId="LiveId" clId="{9FD190D4-0089-4765-8ED0-87CAC875B189}" dt="2019-06-21T22:26:52.609" v="1885" actId="26606"/>
          <ac:spMkLst>
            <pc:docMk/>
            <pc:sldMk cId="1124320181" sldId="341"/>
            <ac:spMk id="7" creationId="{3CD9DF72-87A3-404E-A828-84CBF11A8303}"/>
          </ac:spMkLst>
        </pc:spChg>
        <pc:picChg chg="add del mod">
          <ac:chgData name="Martin Chaov" userId="ab06d56f74e407a5" providerId="LiveId" clId="{9FD190D4-0089-4765-8ED0-87CAC875B189}" dt="2019-06-21T22:26:57.220" v="1890" actId="478"/>
          <ac:picMkLst>
            <pc:docMk/>
            <pc:sldMk cId="1124320181" sldId="341"/>
            <ac:picMk id="5" creationId="{B60CE8E3-C320-47FA-9224-AF72482B5414}"/>
          </ac:picMkLst>
        </pc:picChg>
        <pc:picChg chg="add mod">
          <ac:chgData name="Martin Chaov" userId="ab06d56f74e407a5" providerId="LiveId" clId="{9FD190D4-0089-4765-8ED0-87CAC875B189}" dt="2019-06-21T22:27:42.653" v="1894" actId="14100"/>
          <ac:picMkLst>
            <pc:docMk/>
            <pc:sldMk cId="1124320181" sldId="341"/>
            <ac:picMk id="8" creationId="{8013909B-F1EB-4C72-B438-FFB3B21B3AD3}"/>
          </ac:picMkLst>
        </pc:picChg>
        <pc:cxnChg chg="add del">
          <ac:chgData name="Martin Chaov" userId="ab06d56f74e407a5" providerId="LiveId" clId="{9FD190D4-0089-4765-8ED0-87CAC875B189}" dt="2019-06-21T22:26:00.089" v="1807" actId="26606"/>
          <ac:cxnSpMkLst>
            <pc:docMk/>
            <pc:sldMk cId="1124320181" sldId="341"/>
            <ac:cxnSpMk id="10" creationId="{A7F400EE-A8A5-48AF-B4D6-291B52C6F0B0}"/>
          </ac:cxnSpMkLst>
        </pc:cxnChg>
        <pc:cxnChg chg="add del">
          <ac:chgData name="Martin Chaov" userId="ab06d56f74e407a5" providerId="LiveId" clId="{9FD190D4-0089-4765-8ED0-87CAC875B189}" dt="2019-06-21T22:26:52.609" v="1885" actId="26606"/>
          <ac:cxnSpMkLst>
            <pc:docMk/>
            <pc:sldMk cId="1124320181" sldId="341"/>
            <ac:cxnSpMk id="12" creationId="{20E3A342-4D61-4E3F-AF90-1AB42AEB96CC}"/>
          </ac:cxnSpMkLst>
        </pc:cxnChg>
      </pc:sldChg>
      <pc:sldChg chg="modSp add modTransition">
        <pc:chgData name="Martin Chaov" userId="ab06d56f74e407a5" providerId="LiveId" clId="{9FD190D4-0089-4765-8ED0-87CAC875B189}" dt="2019-06-22T12:00:37.728" v="3784"/>
        <pc:sldMkLst>
          <pc:docMk/>
          <pc:sldMk cId="2876671112" sldId="342"/>
        </pc:sldMkLst>
        <pc:spChg chg="mod">
          <ac:chgData name="Martin Chaov" userId="ab06d56f74e407a5" providerId="LiveId" clId="{9FD190D4-0089-4765-8ED0-87CAC875B189}" dt="2019-06-21T22:11:44.085" v="1455" actId="20577"/>
          <ac:spMkLst>
            <pc:docMk/>
            <pc:sldMk cId="2876671112" sldId="342"/>
            <ac:spMk id="2" creationId="{B158F213-5ED3-40C5-9B10-DE23E4B89A52}"/>
          </ac:spMkLst>
        </pc:spChg>
        <pc:spChg chg="mod">
          <ac:chgData name="Martin Chaov" userId="ab06d56f74e407a5" providerId="LiveId" clId="{9FD190D4-0089-4765-8ED0-87CAC875B189}" dt="2019-06-21T22:11:58.785" v="1457" actId="27636"/>
          <ac:spMkLst>
            <pc:docMk/>
            <pc:sldMk cId="2876671112" sldId="342"/>
            <ac:spMk id="3" creationId="{64B2D3D1-8C80-4600-9406-658E012CAD14}"/>
          </ac:spMkLst>
        </pc:spChg>
      </pc:sldChg>
      <pc:sldChg chg="modSp add modTransition">
        <pc:chgData name="Martin Chaov" userId="ab06d56f74e407a5" providerId="LiveId" clId="{9FD190D4-0089-4765-8ED0-87CAC875B189}" dt="2019-06-22T12:00:43.067" v="3785"/>
        <pc:sldMkLst>
          <pc:docMk/>
          <pc:sldMk cId="2995473680" sldId="343"/>
        </pc:sldMkLst>
        <pc:spChg chg="mod">
          <ac:chgData name="Martin Chaov" userId="ab06d56f74e407a5" providerId="LiveId" clId="{9FD190D4-0089-4765-8ED0-87CAC875B189}" dt="2019-06-21T22:12:14.520" v="1478" actId="20577"/>
          <ac:spMkLst>
            <pc:docMk/>
            <pc:sldMk cId="2995473680" sldId="343"/>
            <ac:spMk id="2" creationId="{79A0A757-2009-4615-94EC-B9C44A0B61EB}"/>
          </ac:spMkLst>
        </pc:spChg>
        <pc:spChg chg="mod">
          <ac:chgData name="Martin Chaov" userId="ab06d56f74e407a5" providerId="LiveId" clId="{9FD190D4-0089-4765-8ED0-87CAC875B189}" dt="2019-06-21T22:12:20.537" v="1479"/>
          <ac:spMkLst>
            <pc:docMk/>
            <pc:sldMk cId="2995473680" sldId="343"/>
            <ac:spMk id="3" creationId="{BD874328-DB7D-48E0-BBDF-4FD747DD6E88}"/>
          </ac:spMkLst>
        </pc:spChg>
      </pc:sldChg>
      <pc:sldChg chg="modSp add modTransition">
        <pc:chgData name="Martin Chaov" userId="ab06d56f74e407a5" providerId="LiveId" clId="{9FD190D4-0089-4765-8ED0-87CAC875B189}" dt="2019-06-22T12:00:46.622" v="3786"/>
        <pc:sldMkLst>
          <pc:docMk/>
          <pc:sldMk cId="2762114856" sldId="344"/>
        </pc:sldMkLst>
        <pc:spChg chg="mod">
          <ac:chgData name="Martin Chaov" userId="ab06d56f74e407a5" providerId="LiveId" clId="{9FD190D4-0089-4765-8ED0-87CAC875B189}" dt="2019-06-21T22:12:28.913" v="1497" actId="20577"/>
          <ac:spMkLst>
            <pc:docMk/>
            <pc:sldMk cId="2762114856" sldId="344"/>
            <ac:spMk id="2" creationId="{9E40C280-DA60-4118-9CBA-3BE18690D535}"/>
          </ac:spMkLst>
        </pc:spChg>
        <pc:spChg chg="mod">
          <ac:chgData name="Martin Chaov" userId="ab06d56f74e407a5" providerId="LiveId" clId="{9FD190D4-0089-4765-8ED0-87CAC875B189}" dt="2019-06-21T22:12:36.187" v="1499" actId="27636"/>
          <ac:spMkLst>
            <pc:docMk/>
            <pc:sldMk cId="2762114856" sldId="344"/>
            <ac:spMk id="3" creationId="{03A3D2DE-A967-436E-86BF-9C4B0515AD18}"/>
          </ac:spMkLst>
        </pc:spChg>
      </pc:sldChg>
      <pc:sldChg chg="addSp modSp modTransition">
        <pc:chgData name="Martin Chaov" userId="ab06d56f74e407a5" providerId="LiveId" clId="{9FD190D4-0089-4765-8ED0-87CAC875B189}" dt="2019-06-22T12:03:20.133" v="3805"/>
        <pc:sldMkLst>
          <pc:docMk/>
          <pc:sldMk cId="3019821276" sldId="345"/>
        </pc:sldMkLst>
        <pc:spChg chg="add mod">
          <ac:chgData name="Martin Chaov" userId="ab06d56f74e407a5" providerId="LiveId" clId="{9FD190D4-0089-4765-8ED0-87CAC875B189}" dt="2019-06-22T11:00:34.310" v="2250" actId="20577"/>
          <ac:spMkLst>
            <pc:docMk/>
            <pc:sldMk cId="3019821276" sldId="345"/>
            <ac:spMk id="2" creationId="{5D7A5857-3F1B-43CC-870B-03A764399436}"/>
          </ac:spMkLst>
        </pc:spChg>
        <pc:spChg chg="add mod">
          <ac:chgData name="Martin Chaov" userId="ab06d56f74e407a5" providerId="LiveId" clId="{9FD190D4-0089-4765-8ED0-87CAC875B189}" dt="2019-06-22T11:00:28.789" v="2229"/>
          <ac:spMkLst>
            <pc:docMk/>
            <pc:sldMk cId="3019821276" sldId="345"/>
            <ac:spMk id="3" creationId="{09E05EB1-B8EB-47D6-BDA6-B1F3C8C77BF5}"/>
          </ac:spMkLst>
        </pc:spChg>
      </pc:sldChg>
      <pc:sldChg chg="modTransition">
        <pc:chgData name="Martin Chaov" userId="ab06d56f74e407a5" providerId="LiveId" clId="{9FD190D4-0089-4765-8ED0-87CAC875B189}" dt="2019-06-22T12:02:50.629" v="3799"/>
        <pc:sldMkLst>
          <pc:docMk/>
          <pc:sldMk cId="2665178747" sldId="346"/>
        </pc:sldMkLst>
      </pc:sldChg>
      <pc:sldChg chg="modTransition">
        <pc:chgData name="Martin Chaov" userId="ab06d56f74e407a5" providerId="LiveId" clId="{9FD190D4-0089-4765-8ED0-87CAC875B189}" dt="2019-06-22T12:02:53.860" v="3800"/>
        <pc:sldMkLst>
          <pc:docMk/>
          <pc:sldMk cId="3896438920" sldId="347"/>
        </pc:sldMkLst>
      </pc:sldChg>
      <pc:sldChg chg="modTransition">
        <pc:chgData name="Martin Chaov" userId="ab06d56f74e407a5" providerId="LiveId" clId="{9FD190D4-0089-4765-8ED0-87CAC875B189}" dt="2019-06-22T12:02:57.687" v="3801"/>
        <pc:sldMkLst>
          <pc:docMk/>
          <pc:sldMk cId="4006603728" sldId="354"/>
        </pc:sldMkLst>
      </pc:sldChg>
      <pc:sldChg chg="modTransition">
        <pc:chgData name="Martin Chaov" userId="ab06d56f74e407a5" providerId="LiveId" clId="{9FD190D4-0089-4765-8ED0-87CAC875B189}" dt="2019-06-22T12:03:03.617" v="3802"/>
        <pc:sldMkLst>
          <pc:docMk/>
          <pc:sldMk cId="1633738262" sldId="355"/>
        </pc:sldMkLst>
      </pc:sldChg>
      <pc:sldChg chg="modTransition">
        <pc:chgData name="Martin Chaov" userId="ab06d56f74e407a5" providerId="LiveId" clId="{9FD190D4-0089-4765-8ED0-87CAC875B189}" dt="2019-06-22T12:03:03.617" v="3802"/>
        <pc:sldMkLst>
          <pc:docMk/>
          <pc:sldMk cId="21652651" sldId="356"/>
        </pc:sldMkLst>
      </pc:sldChg>
      <pc:sldChg chg="modTransition">
        <pc:chgData name="Martin Chaov" userId="ab06d56f74e407a5" providerId="LiveId" clId="{9FD190D4-0089-4765-8ED0-87CAC875B189}" dt="2019-06-22T12:03:03.617" v="3802"/>
        <pc:sldMkLst>
          <pc:docMk/>
          <pc:sldMk cId="495216647" sldId="357"/>
        </pc:sldMkLst>
      </pc:sldChg>
      <pc:sldChg chg="modTransition">
        <pc:chgData name="Martin Chaov" userId="ab06d56f74e407a5" providerId="LiveId" clId="{9FD190D4-0089-4765-8ED0-87CAC875B189}" dt="2019-06-22T12:03:03.617" v="3802"/>
        <pc:sldMkLst>
          <pc:docMk/>
          <pc:sldMk cId="1447992047" sldId="358"/>
        </pc:sldMkLst>
      </pc:sldChg>
      <pc:sldChg chg="modTransition">
        <pc:chgData name="Martin Chaov" userId="ab06d56f74e407a5" providerId="LiveId" clId="{9FD190D4-0089-4765-8ED0-87CAC875B189}" dt="2019-06-22T12:03:03.617" v="3802"/>
        <pc:sldMkLst>
          <pc:docMk/>
          <pc:sldMk cId="1367262608" sldId="359"/>
        </pc:sldMkLst>
      </pc:sldChg>
      <pc:sldChg chg="modTransition">
        <pc:chgData name="Martin Chaov" userId="ab06d56f74e407a5" providerId="LiveId" clId="{9FD190D4-0089-4765-8ED0-87CAC875B189}" dt="2019-06-22T12:03:03.617" v="3802"/>
        <pc:sldMkLst>
          <pc:docMk/>
          <pc:sldMk cId="1354599184" sldId="360"/>
        </pc:sldMkLst>
      </pc:sldChg>
      <pc:sldChg chg="modTransition">
        <pc:chgData name="Martin Chaov" userId="ab06d56f74e407a5" providerId="LiveId" clId="{9FD190D4-0089-4765-8ED0-87CAC875B189}" dt="2019-06-22T12:03:09.009" v="3803"/>
        <pc:sldMkLst>
          <pc:docMk/>
          <pc:sldMk cId="2732003948" sldId="361"/>
        </pc:sldMkLst>
      </pc:sldChg>
      <pc:sldChg chg="addSp delSp modSp add ord modTransition modAnim">
        <pc:chgData name="Martin Chaov" userId="ab06d56f74e407a5" providerId="LiveId" clId="{9FD190D4-0089-4765-8ED0-87CAC875B189}" dt="2019-06-22T12:04:21.231" v="3813"/>
        <pc:sldMkLst>
          <pc:docMk/>
          <pc:sldMk cId="1410517346" sldId="362"/>
        </pc:sldMkLst>
        <pc:spChg chg="del">
          <ac:chgData name="Martin Chaov" userId="ab06d56f74e407a5" providerId="LiveId" clId="{9FD190D4-0089-4765-8ED0-87CAC875B189}" dt="2019-06-22T11:01:42.618" v="2252"/>
          <ac:spMkLst>
            <pc:docMk/>
            <pc:sldMk cId="1410517346" sldId="362"/>
            <ac:spMk id="2" creationId="{D3721591-9F29-40A6-B3E5-57447046309B}"/>
          </ac:spMkLst>
        </pc:spChg>
        <pc:spChg chg="del">
          <ac:chgData name="Martin Chaov" userId="ab06d56f74e407a5" providerId="LiveId" clId="{9FD190D4-0089-4765-8ED0-87CAC875B189}" dt="2019-06-22T11:01:42.618" v="2252"/>
          <ac:spMkLst>
            <pc:docMk/>
            <pc:sldMk cId="1410517346" sldId="362"/>
            <ac:spMk id="3" creationId="{E4A927ED-4E86-48A0-AFCF-503A02AEE083}"/>
          </ac:spMkLst>
        </pc:spChg>
        <pc:spChg chg="add mod">
          <ac:chgData name="Martin Chaov" userId="ab06d56f74e407a5" providerId="LiveId" clId="{9FD190D4-0089-4765-8ED0-87CAC875B189}" dt="2019-06-22T11:01:50.199" v="2273" actId="20577"/>
          <ac:spMkLst>
            <pc:docMk/>
            <pc:sldMk cId="1410517346" sldId="362"/>
            <ac:spMk id="4" creationId="{0A96F6A8-81AD-4194-B2EE-8A457738B8FF}"/>
          </ac:spMkLst>
        </pc:spChg>
        <pc:spChg chg="add mod">
          <ac:chgData name="Martin Chaov" userId="ab06d56f74e407a5" providerId="LiveId" clId="{9FD190D4-0089-4765-8ED0-87CAC875B189}" dt="2019-06-22T11:02:18.869" v="2350" actId="20577"/>
          <ac:spMkLst>
            <pc:docMk/>
            <pc:sldMk cId="1410517346" sldId="362"/>
            <ac:spMk id="5" creationId="{14135D69-D742-4257-81A1-7BA152CF263B}"/>
          </ac:spMkLst>
        </pc:spChg>
      </pc:sldChg>
      <pc:sldChg chg="modSp add modAnim">
        <pc:chgData name="Martin Chaov" userId="ab06d56f74e407a5" providerId="LiveId" clId="{9FD190D4-0089-4765-8ED0-87CAC875B189}" dt="2019-06-22T12:03:32.521" v="3806"/>
        <pc:sldMkLst>
          <pc:docMk/>
          <pc:sldMk cId="3367517605" sldId="363"/>
        </pc:sldMkLst>
        <pc:spChg chg="mod">
          <ac:chgData name="Martin Chaov" userId="ab06d56f74e407a5" providerId="LiveId" clId="{9FD190D4-0089-4765-8ED0-87CAC875B189}" dt="2019-06-22T11:02:30.222" v="2355" actId="20577"/>
          <ac:spMkLst>
            <pc:docMk/>
            <pc:sldMk cId="3367517605" sldId="363"/>
            <ac:spMk id="2" creationId="{7FBDA842-969D-405C-A7FE-AD25F45D482B}"/>
          </ac:spMkLst>
        </pc:spChg>
        <pc:spChg chg="mod">
          <ac:chgData name="Martin Chaov" userId="ab06d56f74e407a5" providerId="LiveId" clId="{9FD190D4-0089-4765-8ED0-87CAC875B189}" dt="2019-06-22T11:03:40.420" v="2502" actId="20577"/>
          <ac:spMkLst>
            <pc:docMk/>
            <pc:sldMk cId="3367517605" sldId="363"/>
            <ac:spMk id="3" creationId="{60082D2C-2E40-4CAA-88FB-0BAD95AC1423}"/>
          </ac:spMkLst>
        </pc:spChg>
      </pc:sldChg>
      <pc:sldChg chg="addSp delSp modSp add mod modTransition setBg">
        <pc:chgData name="Martin Chaov" userId="ab06d56f74e407a5" providerId="LiveId" clId="{9FD190D4-0089-4765-8ED0-87CAC875B189}" dt="2019-06-22T12:03:47.255" v="3807"/>
        <pc:sldMkLst>
          <pc:docMk/>
          <pc:sldMk cId="365735229" sldId="364"/>
        </pc:sldMkLst>
        <pc:spChg chg="mod">
          <ac:chgData name="Martin Chaov" userId="ab06d56f74e407a5" providerId="LiveId" clId="{9FD190D4-0089-4765-8ED0-87CAC875B189}" dt="2019-06-22T11:05:17.669" v="2598" actId="26606"/>
          <ac:spMkLst>
            <pc:docMk/>
            <pc:sldMk cId="365735229" sldId="364"/>
            <ac:spMk id="2" creationId="{548AE5C3-928C-419E-94B7-C666CC105229}"/>
          </ac:spMkLst>
        </pc:spChg>
        <pc:spChg chg="del">
          <ac:chgData name="Martin Chaov" userId="ab06d56f74e407a5" providerId="LiveId" clId="{9FD190D4-0089-4765-8ED0-87CAC875B189}" dt="2019-06-22T11:04:15.771" v="2544"/>
          <ac:spMkLst>
            <pc:docMk/>
            <pc:sldMk cId="365735229" sldId="364"/>
            <ac:spMk id="3" creationId="{0AFFF765-06D0-4918-A377-A75B4DA034BA}"/>
          </ac:spMkLst>
        </pc:spChg>
        <pc:spChg chg="add mod">
          <ac:chgData name="Martin Chaov" userId="ab06d56f74e407a5" providerId="LiveId" clId="{9FD190D4-0089-4765-8ED0-87CAC875B189}" dt="2019-06-22T11:05:17.669" v="2598" actId="26606"/>
          <ac:spMkLst>
            <pc:docMk/>
            <pc:sldMk cId="365735229" sldId="364"/>
            <ac:spMk id="4" creationId="{4DB3C436-66B9-4A88-AEE9-C59D67D03E00}"/>
          </ac:spMkLst>
        </pc:spChg>
        <pc:picChg chg="add mod">
          <ac:chgData name="Martin Chaov" userId="ab06d56f74e407a5" providerId="LiveId" clId="{9FD190D4-0089-4765-8ED0-87CAC875B189}" dt="2019-06-22T11:05:17.669" v="2598" actId="26606"/>
          <ac:picMkLst>
            <pc:docMk/>
            <pc:sldMk cId="365735229" sldId="364"/>
            <ac:picMk id="1026" creationId="{54C4F018-3D52-4FDE-9D79-3D6F82E68A64}"/>
          </ac:picMkLst>
        </pc:picChg>
      </pc:sldChg>
      <pc:sldChg chg="addSp delSp modSp add modTransition modAnim modNotesTx">
        <pc:chgData name="Martin Chaov" userId="ab06d56f74e407a5" providerId="LiveId" clId="{9FD190D4-0089-4765-8ED0-87CAC875B189}" dt="2019-06-22T12:04:14.758" v="3811"/>
        <pc:sldMkLst>
          <pc:docMk/>
          <pc:sldMk cId="2869316686" sldId="365"/>
        </pc:sldMkLst>
        <pc:spChg chg="del">
          <ac:chgData name="Martin Chaov" userId="ab06d56f74e407a5" providerId="LiveId" clId="{9FD190D4-0089-4765-8ED0-87CAC875B189}" dt="2019-06-22T11:06:21.340" v="2600"/>
          <ac:spMkLst>
            <pc:docMk/>
            <pc:sldMk cId="2869316686" sldId="365"/>
            <ac:spMk id="2" creationId="{87D40FC6-4EEE-4433-A891-AF29F9B7036B}"/>
          </ac:spMkLst>
        </pc:spChg>
        <pc:spChg chg="del">
          <ac:chgData name="Martin Chaov" userId="ab06d56f74e407a5" providerId="LiveId" clId="{9FD190D4-0089-4765-8ED0-87CAC875B189}" dt="2019-06-22T11:06:21.340" v="2600"/>
          <ac:spMkLst>
            <pc:docMk/>
            <pc:sldMk cId="2869316686" sldId="365"/>
            <ac:spMk id="3" creationId="{3D9F9841-4252-4082-8A00-159A254A799D}"/>
          </ac:spMkLst>
        </pc:spChg>
        <pc:spChg chg="add mod">
          <ac:chgData name="Martin Chaov" userId="ab06d56f74e407a5" providerId="LiveId" clId="{9FD190D4-0089-4765-8ED0-87CAC875B189}" dt="2019-06-22T11:06:24.235" v="2620" actId="20577"/>
          <ac:spMkLst>
            <pc:docMk/>
            <pc:sldMk cId="2869316686" sldId="365"/>
            <ac:spMk id="4" creationId="{3206E177-CD4F-40B3-B4B0-3D02D4327C5A}"/>
          </ac:spMkLst>
        </pc:spChg>
        <pc:spChg chg="add mod">
          <ac:chgData name="Martin Chaov" userId="ab06d56f74e407a5" providerId="LiveId" clId="{9FD190D4-0089-4765-8ED0-87CAC875B189}" dt="2019-06-22T11:10:08.497" v="2769" actId="20577"/>
          <ac:spMkLst>
            <pc:docMk/>
            <pc:sldMk cId="2869316686" sldId="365"/>
            <ac:spMk id="5" creationId="{84B9D905-04CD-460B-AF2F-B8E01989B069}"/>
          </ac:spMkLst>
        </pc:spChg>
      </pc:sldChg>
      <pc:sldChg chg="modSp add modTransition modAnim modNotesTx">
        <pc:chgData name="Martin Chaov" userId="ab06d56f74e407a5" providerId="LiveId" clId="{9FD190D4-0089-4765-8ED0-87CAC875B189}" dt="2019-06-22T12:04:17.974" v="3812"/>
        <pc:sldMkLst>
          <pc:docMk/>
          <pc:sldMk cId="527260663" sldId="366"/>
        </pc:sldMkLst>
        <pc:spChg chg="mod">
          <ac:chgData name="Martin Chaov" userId="ab06d56f74e407a5" providerId="LiveId" clId="{9FD190D4-0089-4765-8ED0-87CAC875B189}" dt="2019-06-22T11:11:48.065" v="2785" actId="20577"/>
          <ac:spMkLst>
            <pc:docMk/>
            <pc:sldMk cId="527260663" sldId="366"/>
            <ac:spMk id="2" creationId="{A1879093-A183-4027-AEEB-21B734F34526}"/>
          </ac:spMkLst>
        </pc:spChg>
        <pc:spChg chg="mod">
          <ac:chgData name="Martin Chaov" userId="ab06d56f74e407a5" providerId="LiveId" clId="{9FD190D4-0089-4765-8ED0-87CAC875B189}" dt="2019-06-22T11:23:46.234" v="2950" actId="20577"/>
          <ac:spMkLst>
            <pc:docMk/>
            <pc:sldMk cId="527260663" sldId="366"/>
            <ac:spMk id="3" creationId="{B3C23B3C-8239-4108-9A61-85ACCADC1412}"/>
          </ac:spMkLst>
        </pc:spChg>
      </pc:sldChg>
      <pc:sldChg chg="modSp add del">
        <pc:chgData name="Martin Chaov" userId="ab06d56f74e407a5" providerId="LiveId" clId="{9FD190D4-0089-4765-8ED0-87CAC875B189}" dt="2019-06-22T11:46:01.693" v="3672" actId="2696"/>
        <pc:sldMkLst>
          <pc:docMk/>
          <pc:sldMk cId="3177013457" sldId="367"/>
        </pc:sldMkLst>
        <pc:spChg chg="mod">
          <ac:chgData name="Martin Chaov" userId="ab06d56f74e407a5" providerId="LiveId" clId="{9FD190D4-0089-4765-8ED0-87CAC875B189}" dt="2019-06-22T11:34:47.591" v="3104" actId="20577"/>
          <ac:spMkLst>
            <pc:docMk/>
            <pc:sldMk cId="3177013457" sldId="367"/>
            <ac:spMk id="2" creationId="{8D4509B0-0D82-42EE-AD32-5E332AFADB77}"/>
          </ac:spMkLst>
        </pc:spChg>
        <pc:spChg chg="mod">
          <ac:chgData name="Martin Chaov" userId="ab06d56f74e407a5" providerId="LiveId" clId="{9FD190D4-0089-4765-8ED0-87CAC875B189}" dt="2019-06-22T11:34:23.033" v="3100" actId="20577"/>
          <ac:spMkLst>
            <pc:docMk/>
            <pc:sldMk cId="3177013457" sldId="367"/>
            <ac:spMk id="3" creationId="{B10BE8B7-B4BA-41CF-9D27-3A3777772858}"/>
          </ac:spMkLst>
        </pc:spChg>
      </pc:sldChg>
      <pc:sldChg chg="modSp add del">
        <pc:chgData name="Martin Chaov" userId="ab06d56f74e407a5" providerId="LiveId" clId="{9FD190D4-0089-4765-8ED0-87CAC875B189}" dt="2019-06-22T11:46:01.714" v="3673" actId="2696"/>
        <pc:sldMkLst>
          <pc:docMk/>
          <pc:sldMk cId="473852440" sldId="368"/>
        </pc:sldMkLst>
        <pc:spChg chg="mod">
          <ac:chgData name="Martin Chaov" userId="ab06d56f74e407a5" providerId="LiveId" clId="{9FD190D4-0089-4765-8ED0-87CAC875B189}" dt="2019-06-22T11:34:58.291" v="3121" actId="20577"/>
          <ac:spMkLst>
            <pc:docMk/>
            <pc:sldMk cId="473852440" sldId="368"/>
            <ac:spMk id="2" creationId="{012047EF-A3E2-4DD6-A63C-00E9DE34F28B}"/>
          </ac:spMkLst>
        </pc:spChg>
        <pc:spChg chg="mod">
          <ac:chgData name="Martin Chaov" userId="ab06d56f74e407a5" providerId="LiveId" clId="{9FD190D4-0089-4765-8ED0-87CAC875B189}" dt="2019-06-22T11:35:12.854" v="3156" actId="20577"/>
          <ac:spMkLst>
            <pc:docMk/>
            <pc:sldMk cId="473852440" sldId="368"/>
            <ac:spMk id="3" creationId="{1715D87A-2912-4C3F-8B9C-A39AB78DB2A8}"/>
          </ac:spMkLst>
        </pc:spChg>
      </pc:sldChg>
      <pc:sldChg chg="modSp add del">
        <pc:chgData name="Martin Chaov" userId="ab06d56f74e407a5" providerId="LiveId" clId="{9FD190D4-0089-4765-8ED0-87CAC875B189}" dt="2019-06-22T11:46:01.729" v="3674" actId="2696"/>
        <pc:sldMkLst>
          <pc:docMk/>
          <pc:sldMk cId="1736295977" sldId="369"/>
        </pc:sldMkLst>
        <pc:spChg chg="mod">
          <ac:chgData name="Martin Chaov" userId="ab06d56f74e407a5" providerId="LiveId" clId="{9FD190D4-0089-4765-8ED0-87CAC875B189}" dt="2019-06-22T11:35:31.044" v="3191" actId="20577"/>
          <ac:spMkLst>
            <pc:docMk/>
            <pc:sldMk cId="1736295977" sldId="369"/>
            <ac:spMk id="2" creationId="{7D2E416F-5B57-4EDF-8A4F-0265197A7D3C}"/>
          </ac:spMkLst>
        </pc:spChg>
        <pc:spChg chg="mod">
          <ac:chgData name="Martin Chaov" userId="ab06d56f74e407a5" providerId="LiveId" clId="{9FD190D4-0089-4765-8ED0-87CAC875B189}" dt="2019-06-22T11:36:05.001" v="3258" actId="20577"/>
          <ac:spMkLst>
            <pc:docMk/>
            <pc:sldMk cId="1736295977" sldId="369"/>
            <ac:spMk id="3" creationId="{9C00B720-BC1F-4BC3-B017-3440094D6628}"/>
          </ac:spMkLst>
        </pc:spChg>
      </pc:sldChg>
      <pc:sldChg chg="modSp add del">
        <pc:chgData name="Martin Chaov" userId="ab06d56f74e407a5" providerId="LiveId" clId="{9FD190D4-0089-4765-8ED0-87CAC875B189}" dt="2019-06-22T11:46:01.737" v="3675" actId="2696"/>
        <pc:sldMkLst>
          <pc:docMk/>
          <pc:sldMk cId="1181459568" sldId="370"/>
        </pc:sldMkLst>
        <pc:spChg chg="mod">
          <ac:chgData name="Martin Chaov" userId="ab06d56f74e407a5" providerId="LiveId" clId="{9FD190D4-0089-4765-8ED0-87CAC875B189}" dt="2019-06-22T11:36:14.721" v="3275" actId="20577"/>
          <ac:spMkLst>
            <pc:docMk/>
            <pc:sldMk cId="1181459568" sldId="370"/>
            <ac:spMk id="2" creationId="{014C7F5B-B57F-42B7-9DC2-5390CDED76A6}"/>
          </ac:spMkLst>
        </pc:spChg>
        <pc:spChg chg="mod">
          <ac:chgData name="Martin Chaov" userId="ab06d56f74e407a5" providerId="LiveId" clId="{9FD190D4-0089-4765-8ED0-87CAC875B189}" dt="2019-06-22T11:36:47.070" v="3338" actId="20577"/>
          <ac:spMkLst>
            <pc:docMk/>
            <pc:sldMk cId="1181459568" sldId="370"/>
            <ac:spMk id="3" creationId="{A473D1B2-AFCB-48D2-A2FF-FE2C840835F4}"/>
          </ac:spMkLst>
        </pc:spChg>
      </pc:sldChg>
      <pc:sldChg chg="modSp add del">
        <pc:chgData name="Martin Chaov" userId="ab06d56f74e407a5" providerId="LiveId" clId="{9FD190D4-0089-4765-8ED0-87CAC875B189}" dt="2019-06-22T11:46:01.748" v="3676" actId="2696"/>
        <pc:sldMkLst>
          <pc:docMk/>
          <pc:sldMk cId="1086961832" sldId="371"/>
        </pc:sldMkLst>
        <pc:spChg chg="mod">
          <ac:chgData name="Martin Chaov" userId="ab06d56f74e407a5" providerId="LiveId" clId="{9FD190D4-0089-4765-8ED0-87CAC875B189}" dt="2019-06-22T11:37:06.792" v="3360" actId="20577"/>
          <ac:spMkLst>
            <pc:docMk/>
            <pc:sldMk cId="1086961832" sldId="371"/>
            <ac:spMk id="2" creationId="{3C516665-731D-4866-8D22-5E2BA8E64900}"/>
          </ac:spMkLst>
        </pc:spChg>
        <pc:spChg chg="mod">
          <ac:chgData name="Martin Chaov" userId="ab06d56f74e407a5" providerId="LiveId" clId="{9FD190D4-0089-4765-8ED0-87CAC875B189}" dt="2019-06-22T11:37:09.088" v="3365" actId="20577"/>
          <ac:spMkLst>
            <pc:docMk/>
            <pc:sldMk cId="1086961832" sldId="371"/>
            <ac:spMk id="3" creationId="{324574E0-9AD2-4854-9538-42296326EDB7}"/>
          </ac:spMkLst>
        </pc:spChg>
      </pc:sldChg>
      <pc:sldChg chg="modSp add del">
        <pc:chgData name="Martin Chaov" userId="ab06d56f74e407a5" providerId="LiveId" clId="{9FD190D4-0089-4765-8ED0-87CAC875B189}" dt="2019-06-22T11:46:01.758" v="3677" actId="2696"/>
        <pc:sldMkLst>
          <pc:docMk/>
          <pc:sldMk cId="2191933" sldId="372"/>
        </pc:sldMkLst>
        <pc:spChg chg="mod">
          <ac:chgData name="Martin Chaov" userId="ab06d56f74e407a5" providerId="LiveId" clId="{9FD190D4-0089-4765-8ED0-87CAC875B189}" dt="2019-06-22T11:37:19.313" v="3378" actId="20577"/>
          <ac:spMkLst>
            <pc:docMk/>
            <pc:sldMk cId="2191933" sldId="372"/>
            <ac:spMk id="2" creationId="{A929B27F-C50C-43C4-969E-F20E8350D834}"/>
          </ac:spMkLst>
        </pc:spChg>
        <pc:spChg chg="mod">
          <ac:chgData name="Martin Chaov" userId="ab06d56f74e407a5" providerId="LiveId" clId="{9FD190D4-0089-4765-8ED0-87CAC875B189}" dt="2019-06-22T11:37:34.121" v="3410" actId="20577"/>
          <ac:spMkLst>
            <pc:docMk/>
            <pc:sldMk cId="2191933" sldId="372"/>
            <ac:spMk id="3" creationId="{D751D90A-502A-4F89-B514-76507860ECDC}"/>
          </ac:spMkLst>
        </pc:spChg>
      </pc:sldChg>
      <pc:sldChg chg="modSp add del">
        <pc:chgData name="Martin Chaov" userId="ab06d56f74e407a5" providerId="LiveId" clId="{9FD190D4-0089-4765-8ED0-87CAC875B189}" dt="2019-06-22T11:46:01.776" v="3678" actId="2696"/>
        <pc:sldMkLst>
          <pc:docMk/>
          <pc:sldMk cId="4046650784" sldId="373"/>
        </pc:sldMkLst>
        <pc:spChg chg="mod">
          <ac:chgData name="Martin Chaov" userId="ab06d56f74e407a5" providerId="LiveId" clId="{9FD190D4-0089-4765-8ED0-87CAC875B189}" dt="2019-06-22T11:37:41.059" v="3425" actId="20577"/>
          <ac:spMkLst>
            <pc:docMk/>
            <pc:sldMk cId="4046650784" sldId="373"/>
            <ac:spMk id="2" creationId="{6C86D646-92C6-49C0-913C-207482DCDD6E}"/>
          </ac:spMkLst>
        </pc:spChg>
        <pc:spChg chg="mod">
          <ac:chgData name="Martin Chaov" userId="ab06d56f74e407a5" providerId="LiveId" clId="{9FD190D4-0089-4765-8ED0-87CAC875B189}" dt="2019-06-22T11:37:53.688" v="3445" actId="20577"/>
          <ac:spMkLst>
            <pc:docMk/>
            <pc:sldMk cId="4046650784" sldId="373"/>
            <ac:spMk id="3" creationId="{27CD8B1B-364F-421C-8BDE-70FFB2660089}"/>
          </ac:spMkLst>
        </pc:spChg>
      </pc:sldChg>
      <pc:sldChg chg="modSp add del">
        <pc:chgData name="Martin Chaov" userId="ab06d56f74e407a5" providerId="LiveId" clId="{9FD190D4-0089-4765-8ED0-87CAC875B189}" dt="2019-06-22T11:46:01.790" v="3679" actId="2696"/>
        <pc:sldMkLst>
          <pc:docMk/>
          <pc:sldMk cId="3002110147" sldId="374"/>
        </pc:sldMkLst>
        <pc:spChg chg="mod">
          <ac:chgData name="Martin Chaov" userId="ab06d56f74e407a5" providerId="LiveId" clId="{9FD190D4-0089-4765-8ED0-87CAC875B189}" dt="2019-06-22T11:38:03.396" v="3461" actId="20577"/>
          <ac:spMkLst>
            <pc:docMk/>
            <pc:sldMk cId="3002110147" sldId="374"/>
            <ac:spMk id="2" creationId="{AE65C06F-0A6F-4AB7-8F72-157705D7D2F1}"/>
          </ac:spMkLst>
        </pc:spChg>
        <pc:spChg chg="mod">
          <ac:chgData name="Martin Chaov" userId="ab06d56f74e407a5" providerId="LiveId" clId="{9FD190D4-0089-4765-8ED0-87CAC875B189}" dt="2019-06-22T11:38:42.014" v="3563" actId="20577"/>
          <ac:spMkLst>
            <pc:docMk/>
            <pc:sldMk cId="3002110147" sldId="374"/>
            <ac:spMk id="3" creationId="{79421A50-053B-4CC3-B53F-327A24F7A702}"/>
          </ac:spMkLst>
        </pc:spChg>
      </pc:sldChg>
      <pc:sldChg chg="modSp add del">
        <pc:chgData name="Martin Chaov" userId="ab06d56f74e407a5" providerId="LiveId" clId="{9FD190D4-0089-4765-8ED0-87CAC875B189}" dt="2019-06-22T11:46:01.799" v="3680" actId="2696"/>
        <pc:sldMkLst>
          <pc:docMk/>
          <pc:sldMk cId="2942094064" sldId="375"/>
        </pc:sldMkLst>
        <pc:spChg chg="mod">
          <ac:chgData name="Martin Chaov" userId="ab06d56f74e407a5" providerId="LiveId" clId="{9FD190D4-0089-4765-8ED0-87CAC875B189}" dt="2019-06-22T11:38:50.740" v="3580" actId="20577"/>
          <ac:spMkLst>
            <pc:docMk/>
            <pc:sldMk cId="2942094064" sldId="375"/>
            <ac:spMk id="2" creationId="{32135D72-0FCA-4509-8F3F-D978526A4DBF}"/>
          </ac:spMkLst>
        </pc:spChg>
        <pc:spChg chg="mod">
          <ac:chgData name="Martin Chaov" userId="ab06d56f74e407a5" providerId="LiveId" clId="{9FD190D4-0089-4765-8ED0-87CAC875B189}" dt="2019-06-22T11:39:24.495" v="3659" actId="20577"/>
          <ac:spMkLst>
            <pc:docMk/>
            <pc:sldMk cId="2942094064" sldId="375"/>
            <ac:spMk id="3" creationId="{205E04D7-076C-40AD-9FF5-9B56CC62BA7A}"/>
          </ac:spMkLst>
        </pc:spChg>
      </pc:sldChg>
      <pc:sldChg chg="add del">
        <pc:chgData name="Martin Chaov" userId="ab06d56f74e407a5" providerId="LiveId" clId="{9FD190D4-0089-4765-8ED0-87CAC875B189}" dt="2019-06-22T11:46:03.515" v="3681" actId="2696"/>
        <pc:sldMkLst>
          <pc:docMk/>
          <pc:sldMk cId="923619442" sldId="376"/>
        </pc:sldMkLst>
      </pc:sldChg>
      <pc:sldChg chg="addSp delSp modSp add mod modTransition setBg">
        <pc:chgData name="Martin Chaov" userId="ab06d56f74e407a5" providerId="LiveId" clId="{9FD190D4-0089-4765-8ED0-87CAC875B189}" dt="2019-06-22T12:04:26.334" v="3814"/>
        <pc:sldMkLst>
          <pc:docMk/>
          <pc:sldMk cId="1077291026" sldId="377"/>
        </pc:sldMkLst>
        <pc:spChg chg="del">
          <ac:chgData name="Martin Chaov" userId="ab06d56f74e407a5" providerId="LiveId" clId="{9FD190D4-0089-4765-8ED0-87CAC875B189}" dt="2019-06-22T11:45:21.279" v="3662"/>
          <ac:spMkLst>
            <pc:docMk/>
            <pc:sldMk cId="1077291026" sldId="377"/>
            <ac:spMk id="2" creationId="{466CE1BD-23F3-42FC-A558-D7E0D540B95E}"/>
          </ac:spMkLst>
        </pc:spChg>
        <pc:spChg chg="del">
          <ac:chgData name="Martin Chaov" userId="ab06d56f74e407a5" providerId="LiveId" clId="{9FD190D4-0089-4765-8ED0-87CAC875B189}" dt="2019-06-22T11:45:21.279" v="3662"/>
          <ac:spMkLst>
            <pc:docMk/>
            <pc:sldMk cId="1077291026" sldId="377"/>
            <ac:spMk id="3" creationId="{A0886AB4-00A3-48EA-BC61-592C24145238}"/>
          </ac:spMkLst>
        </pc:spChg>
        <pc:spChg chg="add del">
          <ac:chgData name="Martin Chaov" userId="ab06d56f74e407a5" providerId="LiveId" clId="{9FD190D4-0089-4765-8ED0-87CAC875B189}" dt="2019-06-22T11:45:27.192" v="3665" actId="26606"/>
          <ac:spMkLst>
            <pc:docMk/>
            <pc:sldMk cId="1077291026" sldId="377"/>
            <ac:spMk id="9" creationId="{32BC26D8-82FB-445E-AA49-62A77D7C1EE0}"/>
          </ac:spMkLst>
        </pc:spChg>
        <pc:spChg chg="add del">
          <ac:chgData name="Martin Chaov" userId="ab06d56f74e407a5" providerId="LiveId" clId="{9FD190D4-0089-4765-8ED0-87CAC875B189}" dt="2019-06-22T11:45:27.192" v="3665" actId="26606"/>
          <ac:spMkLst>
            <pc:docMk/>
            <pc:sldMk cId="1077291026" sldId="377"/>
            <ac:spMk id="11" creationId="{CB44330D-EA18-4254-AA95-EB49948539B8}"/>
          </ac:spMkLst>
        </pc:spChg>
        <pc:picChg chg="add mod">
          <ac:chgData name="Martin Chaov" userId="ab06d56f74e407a5" providerId="LiveId" clId="{9FD190D4-0089-4765-8ED0-87CAC875B189}" dt="2019-06-22T11:45:47.601" v="3671" actId="12789"/>
          <ac:picMkLst>
            <pc:docMk/>
            <pc:sldMk cId="1077291026" sldId="377"/>
            <ac:picMk id="4" creationId="{6CA1D26A-AED4-469A-9F61-51F686A8B0E2}"/>
          </ac:picMkLst>
        </pc:picChg>
      </pc:sldChg>
      <pc:sldChg chg="addSp modSp add modTransition modNotesTx">
        <pc:chgData name="Martin Chaov" userId="ab06d56f74e407a5" providerId="LiveId" clId="{9FD190D4-0089-4765-8ED0-87CAC875B189}" dt="2019-06-22T12:04:34.902" v="3815"/>
        <pc:sldMkLst>
          <pc:docMk/>
          <pc:sldMk cId="2080628296" sldId="378"/>
        </pc:sldMkLst>
        <pc:spChg chg="add mod">
          <ac:chgData name="Martin Chaov" userId="ab06d56f74e407a5" providerId="LiveId" clId="{9FD190D4-0089-4765-8ED0-87CAC875B189}" dt="2019-06-22T11:53:37.455" v="3724" actId="20577"/>
          <ac:spMkLst>
            <pc:docMk/>
            <pc:sldMk cId="2080628296" sldId="378"/>
            <ac:spMk id="2" creationId="{C847E017-C5E0-466C-90CD-50275EF1771B}"/>
          </ac:spMkLst>
        </pc:spChg>
        <pc:spChg chg="add mod">
          <ac:chgData name="Martin Chaov" userId="ab06d56f74e407a5" providerId="LiveId" clId="{9FD190D4-0089-4765-8ED0-87CAC875B189}" dt="2019-06-22T11:53:10.453" v="3683"/>
          <ac:spMkLst>
            <pc:docMk/>
            <pc:sldMk cId="2080628296" sldId="378"/>
            <ac:spMk id="3" creationId="{53A034D3-457E-48AA-A54E-B6049220F70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781677-CB8D-41BC-937A-B2712C3E1B74}"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D63ED6BE-A690-4FA2-ADD8-1F54269AC769}">
      <dgm:prSet/>
      <dgm:spPr/>
      <dgm:t>
        <a:bodyPr/>
        <a:lstStyle/>
        <a:p>
          <a:r>
            <a:rPr lang="en-GB"/>
            <a:t>2PC</a:t>
          </a:r>
          <a:endParaRPr lang="en-US"/>
        </a:p>
      </dgm:t>
    </dgm:pt>
    <dgm:pt modelId="{E6AD07CE-D290-4821-93FC-41A41D29539C}" type="parTrans" cxnId="{13C933AE-8E81-45E0-B56D-9EC4273ECFF6}">
      <dgm:prSet/>
      <dgm:spPr/>
      <dgm:t>
        <a:bodyPr/>
        <a:lstStyle/>
        <a:p>
          <a:endParaRPr lang="en-US"/>
        </a:p>
      </dgm:t>
    </dgm:pt>
    <dgm:pt modelId="{D03493F1-C498-4D10-BBA8-CBF799EBFA77}" type="sibTrans" cxnId="{13C933AE-8E81-45E0-B56D-9EC4273ECFF6}">
      <dgm:prSet/>
      <dgm:spPr/>
      <dgm:t>
        <a:bodyPr/>
        <a:lstStyle/>
        <a:p>
          <a:endParaRPr lang="en-US"/>
        </a:p>
      </dgm:t>
    </dgm:pt>
    <dgm:pt modelId="{3B9268E5-7B0B-40C3-BAD6-539613D89909}">
      <dgm:prSet/>
      <dgm:spPr/>
      <dgm:t>
        <a:bodyPr/>
        <a:lstStyle/>
        <a:p>
          <a:r>
            <a:rPr lang="en-GB" dirty="0"/>
            <a:t>Undo/Redo logs</a:t>
          </a:r>
          <a:endParaRPr lang="en-US" dirty="0"/>
        </a:p>
      </dgm:t>
    </dgm:pt>
    <dgm:pt modelId="{306026F5-B861-46A0-8B09-F4ED46D8ADA1}" type="parTrans" cxnId="{4DAE4122-CFBB-421D-B5A6-3B4667DA51EC}">
      <dgm:prSet/>
      <dgm:spPr/>
      <dgm:t>
        <a:bodyPr/>
        <a:lstStyle/>
        <a:p>
          <a:endParaRPr lang="en-US"/>
        </a:p>
      </dgm:t>
    </dgm:pt>
    <dgm:pt modelId="{C7FBC78B-855F-4ABB-A9B8-191D7BDFCF42}" type="sibTrans" cxnId="{4DAE4122-CFBB-421D-B5A6-3B4667DA51EC}">
      <dgm:prSet/>
      <dgm:spPr/>
      <dgm:t>
        <a:bodyPr/>
        <a:lstStyle/>
        <a:p>
          <a:endParaRPr lang="en-US"/>
        </a:p>
      </dgm:t>
    </dgm:pt>
    <dgm:pt modelId="{FDDB8A9E-530C-4B75-987A-EEC6DC1AAC39}">
      <dgm:prSet/>
      <dgm:spPr/>
      <dgm:t>
        <a:bodyPr/>
        <a:lstStyle/>
        <a:p>
          <a:r>
            <a:rPr lang="en-GB"/>
            <a:t>NULL</a:t>
          </a:r>
          <a:endParaRPr lang="en-US"/>
        </a:p>
      </dgm:t>
    </dgm:pt>
    <dgm:pt modelId="{E5279591-6CED-4754-B923-4069B8BB1352}" type="parTrans" cxnId="{01A05F17-FDCC-4D2D-ACE4-B4D2D0E6F9AE}">
      <dgm:prSet/>
      <dgm:spPr/>
      <dgm:t>
        <a:bodyPr/>
        <a:lstStyle/>
        <a:p>
          <a:endParaRPr lang="en-US"/>
        </a:p>
      </dgm:t>
    </dgm:pt>
    <dgm:pt modelId="{9B3504EE-45E8-439E-8562-DA383203EC34}" type="sibTrans" cxnId="{01A05F17-FDCC-4D2D-ACE4-B4D2D0E6F9AE}">
      <dgm:prSet/>
      <dgm:spPr/>
      <dgm:t>
        <a:bodyPr/>
        <a:lstStyle/>
        <a:p>
          <a:endParaRPr lang="en-US"/>
        </a:p>
      </dgm:t>
    </dgm:pt>
    <dgm:pt modelId="{7219356C-642C-4D80-99CD-87FC6C456A6C}">
      <dgm:prSet/>
      <dgm:spPr/>
      <dgm:t>
        <a:bodyPr/>
        <a:lstStyle/>
        <a:p>
          <a:r>
            <a:rPr lang="en-GB"/>
            <a:t>Distributed DBs</a:t>
          </a:r>
          <a:endParaRPr lang="en-US"/>
        </a:p>
      </dgm:t>
    </dgm:pt>
    <dgm:pt modelId="{BE219E14-9474-4FB2-BE6B-3C96009B27CA}" type="parTrans" cxnId="{7681428B-63E6-4A4A-84B2-5F92D58019F4}">
      <dgm:prSet/>
      <dgm:spPr/>
      <dgm:t>
        <a:bodyPr/>
        <a:lstStyle/>
        <a:p>
          <a:endParaRPr lang="en-US"/>
        </a:p>
      </dgm:t>
    </dgm:pt>
    <dgm:pt modelId="{FF50A164-96BE-4738-96B6-B41DCFE83089}" type="sibTrans" cxnId="{7681428B-63E6-4A4A-84B2-5F92D58019F4}">
      <dgm:prSet/>
      <dgm:spPr/>
      <dgm:t>
        <a:bodyPr/>
        <a:lstStyle/>
        <a:p>
          <a:endParaRPr lang="en-US"/>
        </a:p>
      </dgm:t>
    </dgm:pt>
    <dgm:pt modelId="{F8DA2579-82CF-49DD-A968-FF2770FB8EDE}" type="pres">
      <dgm:prSet presAssocID="{40781677-CB8D-41BC-937A-B2712C3E1B74}" presName="linear" presStyleCnt="0">
        <dgm:presLayoutVars>
          <dgm:dir/>
          <dgm:animLvl val="lvl"/>
          <dgm:resizeHandles val="exact"/>
        </dgm:presLayoutVars>
      </dgm:prSet>
      <dgm:spPr/>
    </dgm:pt>
    <dgm:pt modelId="{B19E3FAA-63D2-44DD-A85E-3D9B2DBDABB7}" type="pres">
      <dgm:prSet presAssocID="{D63ED6BE-A690-4FA2-ADD8-1F54269AC769}" presName="parentLin" presStyleCnt="0"/>
      <dgm:spPr/>
    </dgm:pt>
    <dgm:pt modelId="{60C39EDE-892D-47AC-848F-2DBF5F4F0486}" type="pres">
      <dgm:prSet presAssocID="{D63ED6BE-A690-4FA2-ADD8-1F54269AC769}" presName="parentLeftMargin" presStyleLbl="node1" presStyleIdx="0" presStyleCnt="4"/>
      <dgm:spPr/>
    </dgm:pt>
    <dgm:pt modelId="{D0BA4DB8-D6A2-4ED4-92CB-C1ED5862213D}" type="pres">
      <dgm:prSet presAssocID="{D63ED6BE-A690-4FA2-ADD8-1F54269AC769}" presName="parentText" presStyleLbl="node1" presStyleIdx="0" presStyleCnt="4">
        <dgm:presLayoutVars>
          <dgm:chMax val="0"/>
          <dgm:bulletEnabled val="1"/>
        </dgm:presLayoutVars>
      </dgm:prSet>
      <dgm:spPr/>
    </dgm:pt>
    <dgm:pt modelId="{CEB69245-9C84-41B3-9576-1D586F701A5B}" type="pres">
      <dgm:prSet presAssocID="{D63ED6BE-A690-4FA2-ADD8-1F54269AC769}" presName="negativeSpace" presStyleCnt="0"/>
      <dgm:spPr/>
    </dgm:pt>
    <dgm:pt modelId="{B244133D-AF92-4D92-BB12-64B6FD343081}" type="pres">
      <dgm:prSet presAssocID="{D63ED6BE-A690-4FA2-ADD8-1F54269AC769}" presName="childText" presStyleLbl="conFgAcc1" presStyleIdx="0" presStyleCnt="4">
        <dgm:presLayoutVars>
          <dgm:bulletEnabled val="1"/>
        </dgm:presLayoutVars>
      </dgm:prSet>
      <dgm:spPr/>
    </dgm:pt>
    <dgm:pt modelId="{93B4D4DB-E767-45F4-88C8-ED801AAF539C}" type="pres">
      <dgm:prSet presAssocID="{D03493F1-C498-4D10-BBA8-CBF799EBFA77}" presName="spaceBetweenRectangles" presStyleCnt="0"/>
      <dgm:spPr/>
    </dgm:pt>
    <dgm:pt modelId="{6934DDE2-5D86-4951-8E5E-7B6170DEADB2}" type="pres">
      <dgm:prSet presAssocID="{3B9268E5-7B0B-40C3-BAD6-539613D89909}" presName="parentLin" presStyleCnt="0"/>
      <dgm:spPr/>
    </dgm:pt>
    <dgm:pt modelId="{3DEA7DDE-590A-47FE-B922-DA0405115B00}" type="pres">
      <dgm:prSet presAssocID="{3B9268E5-7B0B-40C3-BAD6-539613D89909}" presName="parentLeftMargin" presStyleLbl="node1" presStyleIdx="0" presStyleCnt="4"/>
      <dgm:spPr/>
    </dgm:pt>
    <dgm:pt modelId="{2D96C4AC-C2CE-4CD0-96E7-91625457FC35}" type="pres">
      <dgm:prSet presAssocID="{3B9268E5-7B0B-40C3-BAD6-539613D89909}" presName="parentText" presStyleLbl="node1" presStyleIdx="1" presStyleCnt="4">
        <dgm:presLayoutVars>
          <dgm:chMax val="0"/>
          <dgm:bulletEnabled val="1"/>
        </dgm:presLayoutVars>
      </dgm:prSet>
      <dgm:spPr/>
    </dgm:pt>
    <dgm:pt modelId="{5361833C-E2DA-42C0-BD11-26735FABA6C7}" type="pres">
      <dgm:prSet presAssocID="{3B9268E5-7B0B-40C3-BAD6-539613D89909}" presName="negativeSpace" presStyleCnt="0"/>
      <dgm:spPr/>
    </dgm:pt>
    <dgm:pt modelId="{1B53BA3A-7682-422F-974A-D4EE22749ED5}" type="pres">
      <dgm:prSet presAssocID="{3B9268E5-7B0B-40C3-BAD6-539613D89909}" presName="childText" presStyleLbl="conFgAcc1" presStyleIdx="1" presStyleCnt="4">
        <dgm:presLayoutVars>
          <dgm:bulletEnabled val="1"/>
        </dgm:presLayoutVars>
      </dgm:prSet>
      <dgm:spPr/>
    </dgm:pt>
    <dgm:pt modelId="{3CD8F05E-993B-46AD-8452-6FEB8B760434}" type="pres">
      <dgm:prSet presAssocID="{C7FBC78B-855F-4ABB-A9B8-191D7BDFCF42}" presName="spaceBetweenRectangles" presStyleCnt="0"/>
      <dgm:spPr/>
    </dgm:pt>
    <dgm:pt modelId="{E56DFAF8-F0E5-4812-BF03-317951B0E4B0}" type="pres">
      <dgm:prSet presAssocID="{FDDB8A9E-530C-4B75-987A-EEC6DC1AAC39}" presName="parentLin" presStyleCnt="0"/>
      <dgm:spPr/>
    </dgm:pt>
    <dgm:pt modelId="{74A26A37-8C1C-4870-A6C4-373294EE9D6F}" type="pres">
      <dgm:prSet presAssocID="{FDDB8A9E-530C-4B75-987A-EEC6DC1AAC39}" presName="parentLeftMargin" presStyleLbl="node1" presStyleIdx="1" presStyleCnt="4"/>
      <dgm:spPr/>
    </dgm:pt>
    <dgm:pt modelId="{051F0798-583A-46B2-B424-F9E0EBF93FD2}" type="pres">
      <dgm:prSet presAssocID="{FDDB8A9E-530C-4B75-987A-EEC6DC1AAC39}" presName="parentText" presStyleLbl="node1" presStyleIdx="2" presStyleCnt="4">
        <dgm:presLayoutVars>
          <dgm:chMax val="0"/>
          <dgm:bulletEnabled val="1"/>
        </dgm:presLayoutVars>
      </dgm:prSet>
      <dgm:spPr/>
    </dgm:pt>
    <dgm:pt modelId="{76B18262-68C5-455C-900C-E287E1A28275}" type="pres">
      <dgm:prSet presAssocID="{FDDB8A9E-530C-4B75-987A-EEC6DC1AAC39}" presName="negativeSpace" presStyleCnt="0"/>
      <dgm:spPr/>
    </dgm:pt>
    <dgm:pt modelId="{FFB20335-70A4-42AB-8A36-F951130D1736}" type="pres">
      <dgm:prSet presAssocID="{FDDB8A9E-530C-4B75-987A-EEC6DC1AAC39}" presName="childText" presStyleLbl="conFgAcc1" presStyleIdx="2" presStyleCnt="4">
        <dgm:presLayoutVars>
          <dgm:bulletEnabled val="1"/>
        </dgm:presLayoutVars>
      </dgm:prSet>
      <dgm:spPr/>
    </dgm:pt>
    <dgm:pt modelId="{7A0E20CB-0DCF-4B24-8245-0995F2B47DB3}" type="pres">
      <dgm:prSet presAssocID="{9B3504EE-45E8-439E-8562-DA383203EC34}" presName="spaceBetweenRectangles" presStyleCnt="0"/>
      <dgm:spPr/>
    </dgm:pt>
    <dgm:pt modelId="{FDB333DF-9EEA-457B-B819-BFCE58D43FE7}" type="pres">
      <dgm:prSet presAssocID="{7219356C-642C-4D80-99CD-87FC6C456A6C}" presName="parentLin" presStyleCnt="0"/>
      <dgm:spPr/>
    </dgm:pt>
    <dgm:pt modelId="{835913AE-B2E8-4D71-83FF-E43F6A72792F}" type="pres">
      <dgm:prSet presAssocID="{7219356C-642C-4D80-99CD-87FC6C456A6C}" presName="parentLeftMargin" presStyleLbl="node1" presStyleIdx="2" presStyleCnt="4"/>
      <dgm:spPr/>
    </dgm:pt>
    <dgm:pt modelId="{91E2765B-DCF8-4F16-92E0-1D9B17B1A107}" type="pres">
      <dgm:prSet presAssocID="{7219356C-642C-4D80-99CD-87FC6C456A6C}" presName="parentText" presStyleLbl="node1" presStyleIdx="3" presStyleCnt="4">
        <dgm:presLayoutVars>
          <dgm:chMax val="0"/>
          <dgm:bulletEnabled val="1"/>
        </dgm:presLayoutVars>
      </dgm:prSet>
      <dgm:spPr/>
    </dgm:pt>
    <dgm:pt modelId="{7A51CE56-F9C5-45D4-B4FA-F52242C8254B}" type="pres">
      <dgm:prSet presAssocID="{7219356C-642C-4D80-99CD-87FC6C456A6C}" presName="negativeSpace" presStyleCnt="0"/>
      <dgm:spPr/>
    </dgm:pt>
    <dgm:pt modelId="{0334C93C-8923-4568-9478-5EA39BB23E2E}" type="pres">
      <dgm:prSet presAssocID="{7219356C-642C-4D80-99CD-87FC6C456A6C}" presName="childText" presStyleLbl="conFgAcc1" presStyleIdx="3" presStyleCnt="4">
        <dgm:presLayoutVars>
          <dgm:bulletEnabled val="1"/>
        </dgm:presLayoutVars>
      </dgm:prSet>
      <dgm:spPr/>
    </dgm:pt>
  </dgm:ptLst>
  <dgm:cxnLst>
    <dgm:cxn modelId="{73AA1517-86C9-4C7D-9F67-13A7919F7403}" type="presOf" srcId="{7219356C-642C-4D80-99CD-87FC6C456A6C}" destId="{835913AE-B2E8-4D71-83FF-E43F6A72792F}" srcOrd="0" destOrd="0" presId="urn:microsoft.com/office/officeart/2005/8/layout/list1"/>
    <dgm:cxn modelId="{01A05F17-FDCC-4D2D-ACE4-B4D2D0E6F9AE}" srcId="{40781677-CB8D-41BC-937A-B2712C3E1B74}" destId="{FDDB8A9E-530C-4B75-987A-EEC6DC1AAC39}" srcOrd="2" destOrd="0" parTransId="{E5279591-6CED-4754-B923-4069B8BB1352}" sibTransId="{9B3504EE-45E8-439E-8562-DA383203EC34}"/>
    <dgm:cxn modelId="{4DAE4122-CFBB-421D-B5A6-3B4667DA51EC}" srcId="{40781677-CB8D-41BC-937A-B2712C3E1B74}" destId="{3B9268E5-7B0B-40C3-BAD6-539613D89909}" srcOrd="1" destOrd="0" parTransId="{306026F5-B861-46A0-8B09-F4ED46D8ADA1}" sibTransId="{C7FBC78B-855F-4ABB-A9B8-191D7BDFCF42}"/>
    <dgm:cxn modelId="{D97FEF27-3BB8-4124-AB68-71C6C4FDAC75}" type="presOf" srcId="{40781677-CB8D-41BC-937A-B2712C3E1B74}" destId="{F8DA2579-82CF-49DD-A968-FF2770FB8EDE}" srcOrd="0" destOrd="0" presId="urn:microsoft.com/office/officeart/2005/8/layout/list1"/>
    <dgm:cxn modelId="{4C732944-2436-4BC2-93ED-1A73EEBAE3B8}" type="presOf" srcId="{FDDB8A9E-530C-4B75-987A-EEC6DC1AAC39}" destId="{051F0798-583A-46B2-B424-F9E0EBF93FD2}" srcOrd="1" destOrd="0" presId="urn:microsoft.com/office/officeart/2005/8/layout/list1"/>
    <dgm:cxn modelId="{D4F1084C-D549-44AA-93BB-00636483574E}" type="presOf" srcId="{D63ED6BE-A690-4FA2-ADD8-1F54269AC769}" destId="{60C39EDE-892D-47AC-848F-2DBF5F4F0486}" srcOrd="0" destOrd="0" presId="urn:microsoft.com/office/officeart/2005/8/layout/list1"/>
    <dgm:cxn modelId="{B13F0875-9B20-4000-A2E3-3DC9560EB686}" type="presOf" srcId="{FDDB8A9E-530C-4B75-987A-EEC6DC1AAC39}" destId="{74A26A37-8C1C-4870-A6C4-373294EE9D6F}" srcOrd="0" destOrd="0" presId="urn:microsoft.com/office/officeart/2005/8/layout/list1"/>
    <dgm:cxn modelId="{7681428B-63E6-4A4A-84B2-5F92D58019F4}" srcId="{40781677-CB8D-41BC-937A-B2712C3E1B74}" destId="{7219356C-642C-4D80-99CD-87FC6C456A6C}" srcOrd="3" destOrd="0" parTransId="{BE219E14-9474-4FB2-BE6B-3C96009B27CA}" sibTransId="{FF50A164-96BE-4738-96B6-B41DCFE83089}"/>
    <dgm:cxn modelId="{229214AB-AA90-449D-AD7A-6D66B2DFD047}" type="presOf" srcId="{3B9268E5-7B0B-40C3-BAD6-539613D89909}" destId="{2D96C4AC-C2CE-4CD0-96E7-91625457FC35}" srcOrd="1" destOrd="0" presId="urn:microsoft.com/office/officeart/2005/8/layout/list1"/>
    <dgm:cxn modelId="{13C933AE-8E81-45E0-B56D-9EC4273ECFF6}" srcId="{40781677-CB8D-41BC-937A-B2712C3E1B74}" destId="{D63ED6BE-A690-4FA2-ADD8-1F54269AC769}" srcOrd="0" destOrd="0" parTransId="{E6AD07CE-D290-4821-93FC-41A41D29539C}" sibTransId="{D03493F1-C498-4D10-BBA8-CBF799EBFA77}"/>
    <dgm:cxn modelId="{C4F871C4-9B03-4624-8F61-437458C68385}" type="presOf" srcId="{3B9268E5-7B0B-40C3-BAD6-539613D89909}" destId="{3DEA7DDE-590A-47FE-B922-DA0405115B00}" srcOrd="0" destOrd="0" presId="urn:microsoft.com/office/officeart/2005/8/layout/list1"/>
    <dgm:cxn modelId="{745BB0EB-B2DF-47B8-AD87-A42B3BBF4E0E}" type="presOf" srcId="{D63ED6BE-A690-4FA2-ADD8-1F54269AC769}" destId="{D0BA4DB8-D6A2-4ED4-92CB-C1ED5862213D}" srcOrd="1" destOrd="0" presId="urn:microsoft.com/office/officeart/2005/8/layout/list1"/>
    <dgm:cxn modelId="{EF7C4DEF-01B3-4EF3-83FB-79868224E497}" type="presOf" srcId="{7219356C-642C-4D80-99CD-87FC6C456A6C}" destId="{91E2765B-DCF8-4F16-92E0-1D9B17B1A107}" srcOrd="1" destOrd="0" presId="urn:microsoft.com/office/officeart/2005/8/layout/list1"/>
    <dgm:cxn modelId="{677FDAE8-F6DD-4BE2-8FAA-A288E6EFE375}" type="presParOf" srcId="{F8DA2579-82CF-49DD-A968-FF2770FB8EDE}" destId="{B19E3FAA-63D2-44DD-A85E-3D9B2DBDABB7}" srcOrd="0" destOrd="0" presId="urn:microsoft.com/office/officeart/2005/8/layout/list1"/>
    <dgm:cxn modelId="{43C840F8-0B21-4893-8970-17E0E18582E4}" type="presParOf" srcId="{B19E3FAA-63D2-44DD-A85E-3D9B2DBDABB7}" destId="{60C39EDE-892D-47AC-848F-2DBF5F4F0486}" srcOrd="0" destOrd="0" presId="urn:microsoft.com/office/officeart/2005/8/layout/list1"/>
    <dgm:cxn modelId="{1D95634D-B1DE-476E-8F68-CA6030731BA0}" type="presParOf" srcId="{B19E3FAA-63D2-44DD-A85E-3D9B2DBDABB7}" destId="{D0BA4DB8-D6A2-4ED4-92CB-C1ED5862213D}" srcOrd="1" destOrd="0" presId="urn:microsoft.com/office/officeart/2005/8/layout/list1"/>
    <dgm:cxn modelId="{55D88B5B-7BAF-4CCF-A75A-63BB3230A814}" type="presParOf" srcId="{F8DA2579-82CF-49DD-A968-FF2770FB8EDE}" destId="{CEB69245-9C84-41B3-9576-1D586F701A5B}" srcOrd="1" destOrd="0" presId="urn:microsoft.com/office/officeart/2005/8/layout/list1"/>
    <dgm:cxn modelId="{8C09D87D-6026-4CCA-9709-5B042E01E6CE}" type="presParOf" srcId="{F8DA2579-82CF-49DD-A968-FF2770FB8EDE}" destId="{B244133D-AF92-4D92-BB12-64B6FD343081}" srcOrd="2" destOrd="0" presId="urn:microsoft.com/office/officeart/2005/8/layout/list1"/>
    <dgm:cxn modelId="{15B0E889-914B-447E-93C8-AC216E2DC544}" type="presParOf" srcId="{F8DA2579-82CF-49DD-A968-FF2770FB8EDE}" destId="{93B4D4DB-E767-45F4-88C8-ED801AAF539C}" srcOrd="3" destOrd="0" presId="urn:microsoft.com/office/officeart/2005/8/layout/list1"/>
    <dgm:cxn modelId="{3AF423E0-F184-4A6F-9DC5-8C2092F4F0BB}" type="presParOf" srcId="{F8DA2579-82CF-49DD-A968-FF2770FB8EDE}" destId="{6934DDE2-5D86-4951-8E5E-7B6170DEADB2}" srcOrd="4" destOrd="0" presId="urn:microsoft.com/office/officeart/2005/8/layout/list1"/>
    <dgm:cxn modelId="{56647909-702C-4FA1-A6C2-D45F15D2412A}" type="presParOf" srcId="{6934DDE2-5D86-4951-8E5E-7B6170DEADB2}" destId="{3DEA7DDE-590A-47FE-B922-DA0405115B00}" srcOrd="0" destOrd="0" presId="urn:microsoft.com/office/officeart/2005/8/layout/list1"/>
    <dgm:cxn modelId="{24484140-B8FA-44FF-85D6-35B426324BCA}" type="presParOf" srcId="{6934DDE2-5D86-4951-8E5E-7B6170DEADB2}" destId="{2D96C4AC-C2CE-4CD0-96E7-91625457FC35}" srcOrd="1" destOrd="0" presId="urn:microsoft.com/office/officeart/2005/8/layout/list1"/>
    <dgm:cxn modelId="{C12FB387-FEB0-4888-AD76-01B70B8E50EE}" type="presParOf" srcId="{F8DA2579-82CF-49DD-A968-FF2770FB8EDE}" destId="{5361833C-E2DA-42C0-BD11-26735FABA6C7}" srcOrd="5" destOrd="0" presId="urn:microsoft.com/office/officeart/2005/8/layout/list1"/>
    <dgm:cxn modelId="{562D3CE6-9F9C-48EE-9BAF-CDD13DDE94EF}" type="presParOf" srcId="{F8DA2579-82CF-49DD-A968-FF2770FB8EDE}" destId="{1B53BA3A-7682-422F-974A-D4EE22749ED5}" srcOrd="6" destOrd="0" presId="urn:microsoft.com/office/officeart/2005/8/layout/list1"/>
    <dgm:cxn modelId="{4C89D6E8-B7A4-478B-95CA-8F5E71C88F2B}" type="presParOf" srcId="{F8DA2579-82CF-49DD-A968-FF2770FB8EDE}" destId="{3CD8F05E-993B-46AD-8452-6FEB8B760434}" srcOrd="7" destOrd="0" presId="urn:microsoft.com/office/officeart/2005/8/layout/list1"/>
    <dgm:cxn modelId="{12B4831B-99F1-4887-B00E-466C11967431}" type="presParOf" srcId="{F8DA2579-82CF-49DD-A968-FF2770FB8EDE}" destId="{E56DFAF8-F0E5-4812-BF03-317951B0E4B0}" srcOrd="8" destOrd="0" presId="urn:microsoft.com/office/officeart/2005/8/layout/list1"/>
    <dgm:cxn modelId="{5D49AD7E-075B-4FCA-944A-49833B9A8FAC}" type="presParOf" srcId="{E56DFAF8-F0E5-4812-BF03-317951B0E4B0}" destId="{74A26A37-8C1C-4870-A6C4-373294EE9D6F}" srcOrd="0" destOrd="0" presId="urn:microsoft.com/office/officeart/2005/8/layout/list1"/>
    <dgm:cxn modelId="{35DCFF92-025B-4ED2-8D85-E585AD388374}" type="presParOf" srcId="{E56DFAF8-F0E5-4812-BF03-317951B0E4B0}" destId="{051F0798-583A-46B2-B424-F9E0EBF93FD2}" srcOrd="1" destOrd="0" presId="urn:microsoft.com/office/officeart/2005/8/layout/list1"/>
    <dgm:cxn modelId="{50E621CF-41EA-4691-BBE5-3617AD829084}" type="presParOf" srcId="{F8DA2579-82CF-49DD-A968-FF2770FB8EDE}" destId="{76B18262-68C5-455C-900C-E287E1A28275}" srcOrd="9" destOrd="0" presId="urn:microsoft.com/office/officeart/2005/8/layout/list1"/>
    <dgm:cxn modelId="{5B79FBFF-6644-4A78-8281-09362F718F79}" type="presParOf" srcId="{F8DA2579-82CF-49DD-A968-FF2770FB8EDE}" destId="{FFB20335-70A4-42AB-8A36-F951130D1736}" srcOrd="10" destOrd="0" presId="urn:microsoft.com/office/officeart/2005/8/layout/list1"/>
    <dgm:cxn modelId="{4559B8D5-8B84-4149-8684-FEA1E45BD02D}" type="presParOf" srcId="{F8DA2579-82CF-49DD-A968-FF2770FB8EDE}" destId="{7A0E20CB-0DCF-4B24-8245-0995F2B47DB3}" srcOrd="11" destOrd="0" presId="urn:microsoft.com/office/officeart/2005/8/layout/list1"/>
    <dgm:cxn modelId="{03F4F3C2-1ADD-493E-8603-3621BF8654DF}" type="presParOf" srcId="{F8DA2579-82CF-49DD-A968-FF2770FB8EDE}" destId="{FDB333DF-9EEA-457B-B819-BFCE58D43FE7}" srcOrd="12" destOrd="0" presId="urn:microsoft.com/office/officeart/2005/8/layout/list1"/>
    <dgm:cxn modelId="{453A3A0A-3B13-4AE1-B8D8-272E2A3B5041}" type="presParOf" srcId="{FDB333DF-9EEA-457B-B819-BFCE58D43FE7}" destId="{835913AE-B2E8-4D71-83FF-E43F6A72792F}" srcOrd="0" destOrd="0" presId="urn:microsoft.com/office/officeart/2005/8/layout/list1"/>
    <dgm:cxn modelId="{3DA867D5-9687-48BB-804C-5C1BE36D5D41}" type="presParOf" srcId="{FDB333DF-9EEA-457B-B819-BFCE58D43FE7}" destId="{91E2765B-DCF8-4F16-92E0-1D9B17B1A107}" srcOrd="1" destOrd="0" presId="urn:microsoft.com/office/officeart/2005/8/layout/list1"/>
    <dgm:cxn modelId="{1A45224C-6852-4E3A-9437-39D609AE81B6}" type="presParOf" srcId="{F8DA2579-82CF-49DD-A968-FF2770FB8EDE}" destId="{7A51CE56-F9C5-45D4-B4FA-F52242C8254B}" srcOrd="13" destOrd="0" presId="urn:microsoft.com/office/officeart/2005/8/layout/list1"/>
    <dgm:cxn modelId="{95E46AF6-C3E4-470B-98A1-E8F5A92D9ECB}" type="presParOf" srcId="{F8DA2579-82CF-49DD-A968-FF2770FB8EDE}" destId="{0334C93C-8923-4568-9478-5EA39BB23E2E}"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44133D-AF92-4D92-BB12-64B6FD343081}">
      <dsp:nvSpPr>
        <dsp:cNvPr id="0" name=""/>
        <dsp:cNvSpPr/>
      </dsp:nvSpPr>
      <dsp:spPr>
        <a:xfrm>
          <a:off x="0" y="859488"/>
          <a:ext cx="12213008" cy="14364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BA4DB8-D6A2-4ED4-92CB-C1ED5862213D}">
      <dsp:nvSpPr>
        <dsp:cNvPr id="0" name=""/>
        <dsp:cNvSpPr/>
      </dsp:nvSpPr>
      <dsp:spPr>
        <a:xfrm>
          <a:off x="610650" y="18168"/>
          <a:ext cx="8549105" cy="16826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136" tIns="0" rIns="323136" bIns="0" numCol="1" spcCol="1270" anchor="ctr" anchorCtr="0">
          <a:noAutofit/>
        </a:bodyPr>
        <a:lstStyle/>
        <a:p>
          <a:pPr marL="0" lvl="0" indent="0" algn="l" defTabSz="2533650">
            <a:lnSpc>
              <a:spcPct val="90000"/>
            </a:lnSpc>
            <a:spcBef>
              <a:spcPct val="0"/>
            </a:spcBef>
            <a:spcAft>
              <a:spcPct val="35000"/>
            </a:spcAft>
            <a:buNone/>
          </a:pPr>
          <a:r>
            <a:rPr lang="en-GB" sz="5700" kern="1200"/>
            <a:t>2PC</a:t>
          </a:r>
          <a:endParaRPr lang="en-US" sz="5700" kern="1200"/>
        </a:p>
      </dsp:txBody>
      <dsp:txXfrm>
        <a:off x="692790" y="100308"/>
        <a:ext cx="8384825" cy="1518360"/>
      </dsp:txXfrm>
    </dsp:sp>
    <dsp:sp modelId="{1B53BA3A-7682-422F-974A-D4EE22749ED5}">
      <dsp:nvSpPr>
        <dsp:cNvPr id="0" name=""/>
        <dsp:cNvSpPr/>
      </dsp:nvSpPr>
      <dsp:spPr>
        <a:xfrm>
          <a:off x="0" y="3445008"/>
          <a:ext cx="12213008" cy="1436400"/>
        </a:xfrm>
        <a:prstGeom prst="rect">
          <a:avLst/>
        </a:prstGeom>
        <a:solidFill>
          <a:schemeClr val="lt1">
            <a:alpha val="90000"/>
            <a:hueOff val="0"/>
            <a:satOff val="0"/>
            <a:lumOff val="0"/>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96C4AC-C2CE-4CD0-96E7-91625457FC35}">
      <dsp:nvSpPr>
        <dsp:cNvPr id="0" name=""/>
        <dsp:cNvSpPr/>
      </dsp:nvSpPr>
      <dsp:spPr>
        <a:xfrm>
          <a:off x="610650" y="2603688"/>
          <a:ext cx="8549105" cy="1682640"/>
        </a:xfrm>
        <a:prstGeom prst="round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136" tIns="0" rIns="323136" bIns="0" numCol="1" spcCol="1270" anchor="ctr" anchorCtr="0">
          <a:noAutofit/>
        </a:bodyPr>
        <a:lstStyle/>
        <a:p>
          <a:pPr marL="0" lvl="0" indent="0" algn="l" defTabSz="2533650">
            <a:lnSpc>
              <a:spcPct val="90000"/>
            </a:lnSpc>
            <a:spcBef>
              <a:spcPct val="0"/>
            </a:spcBef>
            <a:spcAft>
              <a:spcPct val="35000"/>
            </a:spcAft>
            <a:buNone/>
          </a:pPr>
          <a:r>
            <a:rPr lang="en-GB" sz="5700" kern="1200" dirty="0"/>
            <a:t>Undo/Redo logs</a:t>
          </a:r>
          <a:endParaRPr lang="en-US" sz="5700" kern="1200" dirty="0"/>
        </a:p>
      </dsp:txBody>
      <dsp:txXfrm>
        <a:off x="692790" y="2685828"/>
        <a:ext cx="8384825" cy="1518360"/>
      </dsp:txXfrm>
    </dsp:sp>
    <dsp:sp modelId="{FFB20335-70A4-42AB-8A36-F951130D1736}">
      <dsp:nvSpPr>
        <dsp:cNvPr id="0" name=""/>
        <dsp:cNvSpPr/>
      </dsp:nvSpPr>
      <dsp:spPr>
        <a:xfrm>
          <a:off x="0" y="6030529"/>
          <a:ext cx="12213008" cy="1436400"/>
        </a:xfrm>
        <a:prstGeom prst="rect">
          <a:avLst/>
        </a:prstGeom>
        <a:solidFill>
          <a:schemeClr val="lt1">
            <a:alpha val="90000"/>
            <a:hueOff val="0"/>
            <a:satOff val="0"/>
            <a:lumOff val="0"/>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1F0798-583A-46B2-B424-F9E0EBF93FD2}">
      <dsp:nvSpPr>
        <dsp:cNvPr id="0" name=""/>
        <dsp:cNvSpPr/>
      </dsp:nvSpPr>
      <dsp:spPr>
        <a:xfrm>
          <a:off x="610650" y="5189209"/>
          <a:ext cx="8549105" cy="1682640"/>
        </a:xfrm>
        <a:prstGeom prst="round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136" tIns="0" rIns="323136" bIns="0" numCol="1" spcCol="1270" anchor="ctr" anchorCtr="0">
          <a:noAutofit/>
        </a:bodyPr>
        <a:lstStyle/>
        <a:p>
          <a:pPr marL="0" lvl="0" indent="0" algn="l" defTabSz="2533650">
            <a:lnSpc>
              <a:spcPct val="90000"/>
            </a:lnSpc>
            <a:spcBef>
              <a:spcPct val="0"/>
            </a:spcBef>
            <a:spcAft>
              <a:spcPct val="35000"/>
            </a:spcAft>
            <a:buNone/>
          </a:pPr>
          <a:r>
            <a:rPr lang="en-GB" sz="5700" kern="1200"/>
            <a:t>NULL</a:t>
          </a:r>
          <a:endParaRPr lang="en-US" sz="5700" kern="1200"/>
        </a:p>
      </dsp:txBody>
      <dsp:txXfrm>
        <a:off x="692790" y="5271349"/>
        <a:ext cx="8384825" cy="1518360"/>
      </dsp:txXfrm>
    </dsp:sp>
    <dsp:sp modelId="{0334C93C-8923-4568-9478-5EA39BB23E2E}">
      <dsp:nvSpPr>
        <dsp:cNvPr id="0" name=""/>
        <dsp:cNvSpPr/>
      </dsp:nvSpPr>
      <dsp:spPr>
        <a:xfrm>
          <a:off x="0" y="8616049"/>
          <a:ext cx="12213008" cy="14364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sp>
    <dsp:sp modelId="{91E2765B-DCF8-4F16-92E0-1D9B17B1A107}">
      <dsp:nvSpPr>
        <dsp:cNvPr id="0" name=""/>
        <dsp:cNvSpPr/>
      </dsp:nvSpPr>
      <dsp:spPr>
        <a:xfrm>
          <a:off x="610650" y="7774729"/>
          <a:ext cx="8549105" cy="16826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3136" tIns="0" rIns="323136" bIns="0" numCol="1" spcCol="1270" anchor="ctr" anchorCtr="0">
          <a:noAutofit/>
        </a:bodyPr>
        <a:lstStyle/>
        <a:p>
          <a:pPr marL="0" lvl="0" indent="0" algn="l" defTabSz="2533650">
            <a:lnSpc>
              <a:spcPct val="90000"/>
            </a:lnSpc>
            <a:spcBef>
              <a:spcPct val="0"/>
            </a:spcBef>
            <a:spcAft>
              <a:spcPct val="35000"/>
            </a:spcAft>
            <a:buNone/>
          </a:pPr>
          <a:r>
            <a:rPr lang="en-GB" sz="5700" kern="1200"/>
            <a:t>Distributed DBs</a:t>
          </a:r>
          <a:endParaRPr lang="en-US" sz="5700" kern="1200"/>
        </a:p>
      </dsp:txBody>
      <dsp:txXfrm>
        <a:off x="692790" y="7856869"/>
        <a:ext cx="8384825" cy="15183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8921E-C3E8-48B5-BD8A-58527753E658}" type="datetimeFigureOut">
              <a:rPr lang="en-US" smtClean="0"/>
              <a:t>24-Jun-19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EF471-DFAE-431B-81FB-B99C863EE5D4}" type="slidenum">
              <a:rPr lang="en-US" smtClean="0"/>
              <a:t>‹#›</a:t>
            </a:fld>
            <a:endParaRPr lang="en-US"/>
          </a:p>
        </p:txBody>
      </p:sp>
    </p:spTree>
    <p:extLst>
      <p:ext uri="{BB962C8B-B14F-4D97-AF65-F5344CB8AC3E}">
        <p14:creationId xmlns:p14="http://schemas.microsoft.com/office/powerpoint/2010/main" val="931670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5872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So let’s get back to SQL… It looks like technical limitations are not the reason to still use SQL as the “data” language…</a:t>
            </a:r>
          </a:p>
          <a:p>
            <a:endParaRPr lang="en-GB" dirty="0"/>
          </a:p>
          <a:p>
            <a:r>
              <a:rPr lang="en-GB" dirty="0"/>
              <a:t>May we agree so?</a:t>
            </a:r>
          </a:p>
          <a:p>
            <a:endParaRPr lang="en-GB" dirty="0"/>
          </a:p>
          <a:p>
            <a:r>
              <a:rPr lang="en-GB" dirty="0"/>
              <a:t>Okay then, so why do we use it for 45 years? Is it really that good?</a:t>
            </a:r>
          </a:p>
          <a:p>
            <a:endParaRPr lang="en-GB" dirty="0"/>
          </a:p>
          <a:p>
            <a:r>
              <a:rPr lang="en-GB" dirty="0"/>
              <a:t>What problem is SQL solving for us?</a:t>
            </a:r>
          </a:p>
        </p:txBody>
      </p:sp>
    </p:spTree>
    <p:extLst>
      <p:ext uri="{BB962C8B-B14F-4D97-AF65-F5344CB8AC3E}">
        <p14:creationId xmlns:p14="http://schemas.microsoft.com/office/powerpoint/2010/main" val="1096508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Chris Date (born 1941) is an independent author, lecturer, researcher, and consultant, specializing in relational database theory.</a:t>
            </a:r>
          </a:p>
          <a:p>
            <a:endParaRPr lang="en-US" dirty="0"/>
          </a:p>
          <a:p>
            <a:r>
              <a:rPr lang="en-US" dirty="0"/>
              <a:t>While working at IBM he was involved in technical planning and design for the IBM products SQL/DS and DB2. He was also involved with Edgar F. Codd’s relational model for database management. He left IBM in 1983 and has written extensively of the relational model, in association with Hugh Darwen.</a:t>
            </a:r>
          </a:p>
          <a:p>
            <a:endParaRPr lang="en-US" dirty="0"/>
          </a:p>
          <a:p>
            <a:r>
              <a:rPr lang="en-US" dirty="0"/>
              <a:t>Chris Date is the author of several books, including:</a:t>
            </a:r>
          </a:p>
          <a:p>
            <a:r>
              <a:rPr lang="en-US" dirty="0"/>
              <a:t>- An Introduction to Database Systems, ISBN 0-321-19784-4</a:t>
            </a:r>
          </a:p>
          <a:p>
            <a:r>
              <a:rPr lang="en-US" dirty="0"/>
              <a:t>- A Guide to the SQL standard, 4th ed., Addison Wesley, USA 1997, ISBN 978-0-201-96426-4</a:t>
            </a:r>
          </a:p>
          <a:p>
            <a:r>
              <a:rPr lang="en-US" dirty="0"/>
              <a:t>- Databases, Types, and the Relational Model, The Third Manifesto (with Hugh Darwen), ISBN 0-321-39942-0</a:t>
            </a:r>
          </a:p>
          <a:p>
            <a:r>
              <a:rPr lang="en-US" dirty="0"/>
              <a:t>- Temporal Data &amp; the Relational Model, ISBN 1-55860-855-9</a:t>
            </a:r>
          </a:p>
          <a:p>
            <a:r>
              <a:rPr lang="en-US" dirty="0"/>
              <a:t>- Database in Depth: Relational Theory for Practitioners, ISBN 0-596-10012-4</a:t>
            </a:r>
          </a:p>
          <a:p>
            <a:r>
              <a:rPr lang="en-US" dirty="0"/>
              <a:t>- Several volumes of Relational Database Writings: ISBN 0-201-39814-1, ISBN 0-201-82459-0, ISBN 0-201-54303-6, ISBN 0-201-50881-8.</a:t>
            </a:r>
          </a:p>
          <a:p>
            <a:r>
              <a:rPr lang="en-US" dirty="0"/>
              <a:t>- What Not How: The Business Rules Approach to Application Development, ISBN 0-201-70850-7</a:t>
            </a:r>
          </a:p>
          <a:p>
            <a:r>
              <a:rPr lang="en-US" dirty="0"/>
              <a:t>- The Database Relational Model: A Retrospective Review and Analysis, ISBN 0-201-61294-1</a:t>
            </a:r>
          </a:p>
          <a:p>
            <a:r>
              <a:rPr lang="en-US" dirty="0"/>
              <a:t>- SQL and Relational Theory, 2nd Edition: How to Write Accurate SQL Code, ISBN 1-4493-1640-9.</a:t>
            </a:r>
          </a:p>
        </p:txBody>
      </p:sp>
    </p:spTree>
    <p:extLst>
      <p:ext uri="{BB962C8B-B14F-4D97-AF65-F5344CB8AC3E}">
        <p14:creationId xmlns:p14="http://schemas.microsoft.com/office/powerpoint/2010/main" val="27676637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Let me ask you a question, what are the biggest bottlenecks in DBs like MSSQL, MySQL, Oracle, </a:t>
            </a:r>
            <a:r>
              <a:rPr lang="en-US" sz="2400" b="0" dirty="0" err="1">
                <a:effectLst/>
                <a:latin typeface="+mj-lt"/>
                <a:ea typeface="+mj-ea"/>
                <a:cs typeface="+mj-cs"/>
                <a:sym typeface="Avenir Roman"/>
              </a:rPr>
              <a:t>PosgreSQL</a:t>
            </a:r>
            <a:r>
              <a:rPr lang="en-US" sz="2400" b="0" dirty="0">
                <a:effectLst/>
                <a:latin typeface="+mj-lt"/>
                <a:ea typeface="+mj-ea"/>
                <a:cs typeface="+mj-cs"/>
                <a:sym typeface="Avenir Roman"/>
              </a:rPr>
              <a: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Undo/redo log</a:t>
            </a:r>
          </a:p>
          <a:p>
            <a:r>
              <a:rPr lang="en-US" sz="2400" b="0" dirty="0">
                <a:effectLst/>
                <a:latin typeface="+mj-lt"/>
                <a:ea typeface="+mj-ea"/>
                <a:cs typeface="+mj-cs"/>
                <a:sym typeface="Avenir Roman"/>
              </a:rPr>
              <a:t>- 2PC</a:t>
            </a:r>
          </a:p>
          <a:p>
            <a:pPr marL="0" marR="0" lvl="0" indent="0" defTabSz="457200" eaLnBrk="1" fontAlgn="auto" latinLnBrk="0" hangingPunct="1">
              <a:lnSpc>
                <a:spcPct val="125000"/>
              </a:lnSpc>
              <a:spcBef>
                <a:spcPts val="0"/>
              </a:spcBef>
              <a:spcAft>
                <a:spcPts val="0"/>
              </a:spcAft>
              <a:buClrTx/>
              <a:buSzTx/>
              <a:buFontTx/>
              <a:buNone/>
              <a:tabLst/>
              <a:defRPr/>
            </a:pPr>
            <a:br>
              <a:rPr lang="en-US" sz="2400" b="0" dirty="0">
                <a:effectLst/>
                <a:latin typeface="+mj-lt"/>
                <a:ea typeface="+mj-ea"/>
                <a:cs typeface="+mj-cs"/>
                <a:sym typeface="Avenir Roman"/>
              </a:rPr>
            </a:br>
            <a:r>
              <a:rPr lang="en-US" sz="2400" b="0" dirty="0">
                <a:effectLst/>
                <a:latin typeface="+mj-lt"/>
                <a:ea typeface="+mj-ea"/>
                <a:cs typeface="+mj-cs"/>
                <a:sym typeface="Avenir Roman"/>
              </a:rPr>
              <a:t>So where is this comming from, how did we get here? Let's go back 50 years :D to the 1970s.</a:t>
            </a:r>
          </a:p>
          <a:p>
            <a:endParaRPr lang="bg-BG" dirty="0"/>
          </a:p>
        </p:txBody>
      </p:sp>
    </p:spTree>
    <p:extLst>
      <p:ext uri="{BB962C8B-B14F-4D97-AF65-F5344CB8AC3E}">
        <p14:creationId xmlns:p14="http://schemas.microsoft.com/office/powerpoint/2010/main" val="2568190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“undefined” value, i.e., the value that is not yet defined (probably for technical reasons) but may well be defined later. Think about a person that we want to add to the database in order to use it in other tables. At some later stage, we’ll add that person’s job.</a:t>
            </a:r>
          </a:p>
          <a:p>
            <a:endParaRPr lang="en-US" dirty="0"/>
          </a:p>
          <a:p>
            <a:r>
              <a:rPr lang="en-US" dirty="0"/>
              <a:t>https://www.vertabelo.com/blog/technical-articles/50-shades-of-null-or-how-a-billion-dollar-mistake-has-been-stalking-a-whole-industry-for-decades</a:t>
            </a:r>
            <a:endParaRPr lang="bg-BG" dirty="0"/>
          </a:p>
        </p:txBody>
      </p:sp>
    </p:spTree>
    <p:extLst>
      <p:ext uri="{BB962C8B-B14F-4D97-AF65-F5344CB8AC3E}">
        <p14:creationId xmlns:p14="http://schemas.microsoft.com/office/powerpoint/2010/main" val="471328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“unknown” value, i.e., the value that we do not know (and may never know). Perhaps we can no longer ask this person or their relatives about their birth date – the info will be forever lost. But we still want to model the person, so we use NULL in the sense of UNKNOWN (which is its true meaning in SQL, as we’ll see later on).</a:t>
            </a:r>
          </a:p>
          <a:p>
            <a:endParaRPr lang="en-US" dirty="0"/>
          </a:p>
          <a:p>
            <a:r>
              <a:rPr lang="en-US" dirty="0"/>
              <a:t>https://www.vertabelo.com/blog/technical-articles/50-shades-of-null-or-how-a-billion-dollar-mistake-has-been-stalking-a-whole-industry-for-decades</a:t>
            </a:r>
          </a:p>
        </p:txBody>
      </p:sp>
    </p:spTree>
    <p:extLst>
      <p:ext uri="{BB962C8B-B14F-4D97-AF65-F5344CB8AC3E}">
        <p14:creationId xmlns:p14="http://schemas.microsoft.com/office/powerpoint/2010/main" val="2108833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“optional” value, i.e., the value that doesn’t need to be defined. Note that the “optional” value also appears in the case of an OUTER JOIN, when the outer join doesn’t produce any values on one side of the relationship. Or also when using GROUPING SETS, where different combinations of GROUP BY columns are combined (or left empty).</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GB" sz="2400" b="0" dirty="0">
                <a:effectLst/>
                <a:latin typeface="+mj-lt"/>
                <a:ea typeface="+mj-ea"/>
                <a:cs typeface="+mj-cs"/>
                <a:sym typeface="Avenir Roman"/>
              </a:rPr>
              <a:t>I love optional values. Somewhere around all the null checks you could glimpse some business logic!</a:t>
            </a:r>
            <a:endParaRPr lang="en-US" sz="2400" b="0" dirty="0">
              <a:effectLst/>
              <a:latin typeface="+mj-lt"/>
              <a:ea typeface="+mj-ea"/>
              <a:cs typeface="+mj-cs"/>
              <a:sym typeface="Avenir Roman"/>
            </a:endParaRPr>
          </a:p>
          <a:p>
            <a:endParaRPr lang="en-US" dirty="0"/>
          </a:p>
          <a:p>
            <a:r>
              <a:rPr lang="en-US" dirty="0"/>
              <a:t>https://www.vertabelo.com/blog/technical-articles/50-shades-of-null-or-how-a-billion-dollar-mistake-has-been-stalking-a-whole-industry-for-decades</a:t>
            </a:r>
            <a:endParaRPr lang="bg-BG" dirty="0"/>
          </a:p>
        </p:txBody>
      </p:sp>
    </p:spTree>
    <p:extLst>
      <p:ext uri="{BB962C8B-B14F-4D97-AF65-F5344CB8AC3E}">
        <p14:creationId xmlns:p14="http://schemas.microsoft.com/office/powerpoint/2010/main" val="3085832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“deleted” or “avoided” value, i.e., the value that we don’t want to specify. Perhaps we usually register a person’s marital status as is done in some jurisdictions, but not in others, where it is not legal to register any personal data of this type. Hence, we don’t want to know this value in some cases.</a:t>
            </a:r>
          </a:p>
          <a:p>
            <a:endParaRPr lang="en-US" dirty="0"/>
          </a:p>
          <a:p>
            <a:r>
              <a:rPr lang="en-US" dirty="0"/>
              <a:t>https://www.vertabelo.com/blog/technical-articles/50-shades-of-null-or-how-a-billion-dollar-mistake-has-been-stalking-a-whole-industry-for-decades</a:t>
            </a:r>
            <a:endParaRPr lang="bg-BG" dirty="0"/>
          </a:p>
        </p:txBody>
      </p:sp>
    </p:spTree>
    <p:extLst>
      <p:ext uri="{BB962C8B-B14F-4D97-AF65-F5344CB8AC3E}">
        <p14:creationId xmlns:p14="http://schemas.microsoft.com/office/powerpoint/2010/main" val="1259436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“special” value in a given context, i.e., the value that we cannot model otherwise in the range of possible values. This is often done when working with date ranges. Let’s assume a person’s job is bounded by two dates, and if the person is currently working in that position, we’ll use NULL to say that the period is unbounded at the end of the date range.</a:t>
            </a:r>
          </a:p>
          <a:p>
            <a:endParaRPr lang="en-US" dirty="0"/>
          </a:p>
          <a:p>
            <a:r>
              <a:rPr lang="en-US" dirty="0"/>
              <a:t>https://www.vertabelo.com/blog/technical-articles/50-shades-of-null-or-how-a-billion-dollar-mistake-has-been-stalking-a-whole-industry-for-decades</a:t>
            </a:r>
            <a:endParaRPr lang="bg-BG" dirty="0"/>
          </a:p>
        </p:txBody>
      </p:sp>
    </p:spTree>
    <p:extLst>
      <p:ext uri="{BB962C8B-B14F-4D97-AF65-F5344CB8AC3E}">
        <p14:creationId xmlns:p14="http://schemas.microsoft.com/office/powerpoint/2010/main" val="4243458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“accidental” NULL, i.e., the NULL value that is just NULL because developers didn’t pay attention. In the absence of an explicit NOT NULL constraint, most databases assume for columns to be nullable. And once columns are nullable, developers might just “accidentally” put NULL values in their rows, where they didn’t even intend to.</a:t>
            </a:r>
          </a:p>
          <a:p>
            <a:endParaRPr lang="en-GB" dirty="0"/>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One thing that is frequently forgotten when dealing with SQL’s NULL is that it formally implements the UNKNOWN case, which is a special value that is part of so-called three-valued logic, and it does so, inconsistently, e.g. in the case of UNION or INTERSECT operations.</a:t>
            </a:r>
          </a:p>
          <a:p>
            <a:endParaRPr lang="en-US" dirty="0"/>
          </a:p>
          <a:p>
            <a:r>
              <a:rPr lang="en-US" dirty="0"/>
              <a:t>https://www.vertabelo.com/blog/technical-articles/50-shades-of-null-or-how-a-billion-dollar-mistake-has-been-stalking-a-whole-industry-for-decades</a:t>
            </a:r>
            <a:endParaRPr lang="bg-BG" dirty="0"/>
          </a:p>
        </p:txBody>
      </p:sp>
    </p:spTree>
    <p:extLst>
      <p:ext uri="{BB962C8B-B14F-4D97-AF65-F5344CB8AC3E}">
        <p14:creationId xmlns:p14="http://schemas.microsoft.com/office/powerpoint/2010/main" val="110910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If, for instance, we want to find all people who are not registered as being </a:t>
            </a:r>
            <a:r>
              <a:rPr lang="en-US" sz="2400" b="0" dirty="0" err="1">
                <a:effectLst/>
                <a:latin typeface="+mj-lt"/>
                <a:ea typeface="+mj-ea"/>
                <a:cs typeface="+mj-cs"/>
                <a:sym typeface="Avenir Roman"/>
              </a:rPr>
              <a:t>health_condition</a:t>
            </a:r>
            <a:r>
              <a:rPr lang="en-US" sz="2400" b="0" dirty="0">
                <a:effectLst/>
                <a:latin typeface="+mj-lt"/>
                <a:ea typeface="+mj-ea"/>
                <a:cs typeface="+mj-cs"/>
                <a:sym typeface="Avenir Roman"/>
              </a:rPr>
              <a:t>, intuitively, we’d like to write the following statement</a:t>
            </a:r>
          </a:p>
        </p:txBody>
      </p:sp>
    </p:spTree>
    <p:extLst>
      <p:ext uri="{BB962C8B-B14F-4D97-AF65-F5344CB8AC3E}">
        <p14:creationId xmlns:p14="http://schemas.microsoft.com/office/powerpoint/2010/main" val="2402972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endParaRPr lang="en-GB" dirty="0"/>
          </a:p>
        </p:txBody>
      </p:sp>
    </p:spTree>
    <p:extLst>
      <p:ext uri="{BB962C8B-B14F-4D97-AF65-F5344CB8AC3E}">
        <p14:creationId xmlns:p14="http://schemas.microsoft.com/office/powerpoint/2010/main" val="10310024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Unfortunately, because of three-valued logic and SQL’s NULL, the above query will not return those values that do not have any explicit </a:t>
            </a:r>
            <a:r>
              <a:rPr lang="en-US" sz="2400" b="0" dirty="0" err="1">
                <a:effectLst/>
                <a:latin typeface="+mj-lt"/>
                <a:ea typeface="+mj-ea"/>
                <a:cs typeface="+mj-cs"/>
                <a:sym typeface="Avenir Roman"/>
              </a:rPr>
              <a:t>health_condition</a:t>
            </a:r>
            <a:r>
              <a:rPr lang="en-US" sz="2400" b="0" dirty="0">
                <a:effectLst/>
                <a:latin typeface="+mj-lt"/>
                <a:ea typeface="+mj-ea"/>
                <a:cs typeface="+mj-cs"/>
                <a:sym typeface="Avenir Roman"/>
              </a:rPr>
              <a:t>. Hence, we’ll need to write an additional, explicit predicate:</a:t>
            </a:r>
          </a:p>
          <a:p>
            <a:endParaRPr lang="bg-BG" dirty="0"/>
          </a:p>
        </p:txBody>
      </p:sp>
    </p:spTree>
    <p:extLst>
      <p:ext uri="{BB962C8B-B14F-4D97-AF65-F5344CB8AC3E}">
        <p14:creationId xmlns:p14="http://schemas.microsoft.com/office/powerpoint/2010/main" val="19260524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Or, we coerce the value to some NOT NULL value prior to comparing it:</a:t>
            </a:r>
          </a:p>
          <a:p>
            <a:endParaRPr lang="bg-BG" dirty="0"/>
          </a:p>
        </p:txBody>
      </p:sp>
    </p:spTree>
    <p:extLst>
      <p:ext uri="{BB962C8B-B14F-4D97-AF65-F5344CB8AC3E}">
        <p14:creationId xmlns:p14="http://schemas.microsoft.com/office/powerpoint/2010/main" val="3491860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Three valued logic is hard. And it isn’t the only problem with NULL in SQL. Here are more disadvantages of using NULL: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There is only one NULL, when we really wanted to encode several different “absent” or “special” values. The range of useful special values highly depends on the domain and the data types that are used. Yet, domain knowledge is always required to correctly interpret the meaning of a nullable column, and queries must be designed carefully in order to prevent the wrong results from being returned, as we saw above.</a:t>
            </a:r>
          </a:p>
          <a:p>
            <a:r>
              <a:rPr lang="en-US" sz="2400" b="0" dirty="0">
                <a:effectLst/>
                <a:latin typeface="+mj-lt"/>
                <a:ea typeface="+mj-ea"/>
                <a:cs typeface="+mj-cs"/>
                <a:sym typeface="Avenir Roman"/>
              </a:rPr>
              <a:t>- Again, three-valued logic is very hard to get right. While the above example is still rather simple, what do you think the following query will yield?</a:t>
            </a:r>
          </a:p>
          <a:p>
            <a:endParaRPr lang="bg-BG" dirty="0"/>
          </a:p>
        </p:txBody>
      </p:sp>
    </p:spTree>
    <p:extLst>
      <p:ext uri="{BB962C8B-B14F-4D97-AF65-F5344CB8AC3E}">
        <p14:creationId xmlns:p14="http://schemas.microsoft.com/office/powerpoint/2010/main" val="2560656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Exactly. It will not yield anything at all, as explained in this article here. In short, the above query is the same as the below one:</a:t>
            </a:r>
          </a:p>
          <a:p>
            <a:endParaRPr lang="bg-BG" dirty="0"/>
          </a:p>
        </p:txBody>
      </p:sp>
    </p:spTree>
    <p:extLst>
      <p:ext uri="{BB962C8B-B14F-4D97-AF65-F5344CB8AC3E}">
        <p14:creationId xmlns:p14="http://schemas.microsoft.com/office/powerpoint/2010/main" val="1870546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The Oracle database treats NULL and the empty string '' as the same thing. This is very tricky as you won’t immediately notice why the following query always returns an empty result:</a:t>
            </a:r>
          </a:p>
          <a:p>
            <a:endParaRPr lang="bg-BG" dirty="0"/>
          </a:p>
        </p:txBody>
      </p:sp>
    </p:spTree>
    <p:extLst>
      <p:ext uri="{BB962C8B-B14F-4D97-AF65-F5344CB8AC3E}">
        <p14:creationId xmlns:p14="http://schemas.microsoft.com/office/powerpoint/2010/main" val="402563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Oracle (again) doesn’t put NULL values in indexes. This is the source of many nasty performance issues, e.g., when you’re using a nullable column in a NOT IN predicate as such:</a:t>
            </a:r>
          </a:p>
          <a:p>
            <a:endParaRPr lang="en-GB" dirty="0"/>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With Oracle, the above anti-join will result in a full table scan, regardless if you have an index on </a:t>
            </a:r>
            <a:r>
              <a:rPr lang="en-US" sz="2400" b="0" dirty="0" err="1">
                <a:effectLst/>
                <a:latin typeface="+mj-lt"/>
                <a:ea typeface="+mj-ea"/>
                <a:cs typeface="+mj-cs"/>
                <a:sym typeface="Avenir Roman"/>
              </a:rPr>
              <a:t>some_nullable_column</a:t>
            </a:r>
            <a:r>
              <a:rPr lang="en-US" sz="2400" b="0" dirty="0">
                <a:effectLst/>
                <a:latin typeface="+mj-lt"/>
                <a:ea typeface="+mj-ea"/>
                <a:cs typeface="+mj-cs"/>
                <a:sym typeface="Avenir Roman"/>
              </a:rPr>
              <a:t>. Because of three-valued logic and because Oracle doesn’t put NULLs in indexes, the engine will need to hit the table and check every value just to be sure there isn’t at least one NULL value in the set, which would make the whole predicate UNKNOWN.</a:t>
            </a:r>
          </a:p>
          <a:p>
            <a:endParaRPr lang="bg-BG" dirty="0"/>
          </a:p>
        </p:txBody>
      </p:sp>
    </p:spTree>
    <p:extLst>
      <p:ext uri="{BB962C8B-B14F-4D97-AF65-F5344CB8AC3E}">
        <p14:creationId xmlns:p14="http://schemas.microsoft.com/office/powerpoint/2010/main" val="3373392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Let me take you back to this picture for a while..</a:t>
            </a:r>
          </a:p>
          <a:p>
            <a:endParaRPr lang="en-GB" dirty="0"/>
          </a:p>
          <a:p>
            <a:r>
              <a:rPr lang="en-GB" dirty="0"/>
              <a:t>What was the hardest thing to un-</a:t>
            </a:r>
            <a:r>
              <a:rPr lang="en-GB" dirty="0" err="1"/>
              <a:t>monolithize</a:t>
            </a:r>
            <a:r>
              <a:rPr lang="en-GB" dirty="0"/>
              <a:t> from it?</a:t>
            </a:r>
          </a:p>
          <a:p>
            <a:endParaRPr lang="en-GB" dirty="0"/>
          </a:p>
          <a:p>
            <a:pPr marL="342900" indent="-342900">
              <a:buFontTx/>
              <a:buChar char="-"/>
            </a:pPr>
            <a:r>
              <a:rPr lang="en-GB" dirty="0"/>
              <a:t>DB per site</a:t>
            </a:r>
          </a:p>
          <a:p>
            <a:pPr marL="342900" indent="-342900">
              <a:buFontTx/>
              <a:buChar char="-"/>
            </a:pPr>
            <a:r>
              <a:rPr lang="en-GB" dirty="0"/>
              <a:t>One DB</a:t>
            </a:r>
          </a:p>
          <a:p>
            <a:pPr marL="342900" indent="-342900">
              <a:buFontTx/>
              <a:buChar char="-"/>
            </a:pPr>
            <a:r>
              <a:rPr lang="en-GB" dirty="0"/>
              <a:t>Stored Procedures</a:t>
            </a:r>
            <a:endParaRPr lang="bg-BG" dirty="0"/>
          </a:p>
        </p:txBody>
      </p:sp>
    </p:spTree>
    <p:extLst>
      <p:ext uri="{BB962C8B-B14F-4D97-AF65-F5344CB8AC3E}">
        <p14:creationId xmlns:p14="http://schemas.microsoft.com/office/powerpoint/2010/main" val="29426617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In the last quarter of a century, there has been a dramatic shift in:</a:t>
            </a:r>
          </a:p>
          <a:p>
            <a:r>
              <a:rPr lang="en-US" dirty="0"/>
              <a:t>1. DBMS markets: from business data processing to a</a:t>
            </a:r>
          </a:p>
          <a:p>
            <a:r>
              <a:rPr lang="en-US" dirty="0"/>
              <a:t>collection of markets, with varying requirements</a:t>
            </a:r>
          </a:p>
          <a:p>
            <a:r>
              <a:rPr lang="en-US" dirty="0"/>
              <a:t>2. Necessary features: new requirements include shared</a:t>
            </a:r>
          </a:p>
          <a:p>
            <a:r>
              <a:rPr lang="en-US" dirty="0"/>
              <a:t>nothing support and high availability</a:t>
            </a:r>
          </a:p>
          <a:p>
            <a:r>
              <a:rPr lang="en-US" dirty="0"/>
              <a:t>3. Technology: large main memories, the possibility of</a:t>
            </a:r>
          </a:p>
          <a:p>
            <a:r>
              <a:rPr lang="en-US" dirty="0"/>
              <a:t>hot standbys, and the web change most everything</a:t>
            </a:r>
          </a:p>
          <a:p>
            <a:endParaRPr lang="en-US" dirty="0"/>
          </a:p>
          <a:p>
            <a:r>
              <a:rPr lang="en-US" dirty="0"/>
              <a:t>The result is:</a:t>
            </a:r>
          </a:p>
          <a:p>
            <a:r>
              <a:rPr lang="en-US" dirty="0"/>
              <a:t>1. The predicted demise of “one size fits all”</a:t>
            </a:r>
          </a:p>
          <a:p>
            <a:r>
              <a:rPr lang="en-US" dirty="0"/>
              <a:t>2. The inappropriateness of current relational</a:t>
            </a:r>
          </a:p>
          <a:p>
            <a:r>
              <a:rPr lang="en-US" dirty="0"/>
              <a:t>implementations for any segment of the market</a:t>
            </a:r>
          </a:p>
          <a:p>
            <a:r>
              <a:rPr lang="en-US" dirty="0"/>
              <a:t>3. The necessity of rethinking both data models and query</a:t>
            </a:r>
          </a:p>
          <a:p>
            <a:r>
              <a:rPr lang="en-US" dirty="0"/>
              <a:t>languages for the specialized engines, which we expect</a:t>
            </a:r>
          </a:p>
          <a:p>
            <a:r>
              <a:rPr lang="en-US" dirty="0"/>
              <a:t>to be dominant in the various vertical markets</a:t>
            </a:r>
            <a:endParaRPr lang="bg-BG" dirty="0"/>
          </a:p>
        </p:txBody>
      </p:sp>
    </p:spTree>
    <p:extLst>
      <p:ext uri="{BB962C8B-B14F-4D97-AF65-F5344CB8AC3E}">
        <p14:creationId xmlns:p14="http://schemas.microsoft.com/office/powerpoint/2010/main" val="26279301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If you have enough smart people you should consider Cassandra … if not … </a:t>
            </a:r>
            <a:r>
              <a:rPr lang="en-GB" dirty="0" err="1"/>
              <a:t>VoltDB</a:t>
            </a:r>
            <a:r>
              <a:rPr lang="en-GB" dirty="0"/>
              <a:t> is a very good option</a:t>
            </a:r>
            <a:endParaRPr lang="bg-BG" dirty="0"/>
          </a:p>
        </p:txBody>
      </p:sp>
    </p:spTree>
    <p:extLst>
      <p:ext uri="{BB962C8B-B14F-4D97-AF65-F5344CB8AC3E}">
        <p14:creationId xmlns:p14="http://schemas.microsoft.com/office/powerpoint/2010/main" val="4035767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Mention New York times.</a:t>
            </a:r>
            <a:endParaRPr lang="bg-BG" dirty="0"/>
          </a:p>
        </p:txBody>
      </p:sp>
    </p:spTree>
    <p:extLst>
      <p:ext uri="{BB962C8B-B14F-4D97-AF65-F5344CB8AC3E}">
        <p14:creationId xmlns:p14="http://schemas.microsoft.com/office/powerpoint/2010/main" val="2134396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Enough about me! Guys, tell me few things about you. Please raise hand if you are: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 developer</a:t>
            </a:r>
          </a:p>
          <a:p>
            <a:r>
              <a:rPr lang="en-US" sz="2400" b="0" dirty="0">
                <a:effectLst/>
                <a:latin typeface="+mj-lt"/>
                <a:ea typeface="+mj-ea"/>
                <a:cs typeface="+mj-cs"/>
                <a:sym typeface="Avenir Roman"/>
              </a:rPr>
              <a:t>- a DBA</a:t>
            </a:r>
          </a:p>
          <a:p>
            <a:r>
              <a:rPr lang="en-US" sz="2400" b="0" dirty="0">
                <a:effectLst/>
                <a:latin typeface="+mj-lt"/>
                <a:ea typeface="+mj-ea"/>
                <a:cs typeface="+mj-cs"/>
                <a:sym typeface="Avenir Roman"/>
              </a:rPr>
              <a:t>- </a:t>
            </a:r>
            <a:r>
              <a:rPr lang="en-US" sz="2400" b="0" dirty="0" err="1">
                <a:effectLst/>
                <a:latin typeface="+mj-lt"/>
                <a:ea typeface="+mj-ea"/>
                <a:cs typeface="+mj-cs"/>
                <a:sym typeface="Avenir Roman"/>
              </a:rPr>
              <a:t>fe</a:t>
            </a:r>
            <a:r>
              <a:rPr lang="en-US" sz="2400" b="0" dirty="0">
                <a:effectLst/>
                <a:latin typeface="+mj-lt"/>
                <a:ea typeface="+mj-ea"/>
                <a:cs typeface="+mj-cs"/>
                <a:sym typeface="Avenir Roman"/>
              </a:rPr>
              <a:t> dev?!</a:t>
            </a:r>
          </a:p>
          <a:p>
            <a:r>
              <a:rPr lang="en-US" sz="2400" b="0" dirty="0">
                <a:effectLst/>
                <a:latin typeface="+mj-lt"/>
                <a:ea typeface="+mj-ea"/>
                <a:cs typeface="+mj-cs"/>
                <a:sym typeface="Avenir Roman"/>
              </a:rPr>
              <a:t>- PO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People who didn't raise their hands, just should out - what do you do?</a:t>
            </a:r>
          </a:p>
          <a:p>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3156282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bg-BG" dirty="0"/>
          </a:p>
        </p:txBody>
      </p:sp>
    </p:spTree>
    <p:extLst>
      <p:ext uri="{BB962C8B-B14F-4D97-AF65-F5344CB8AC3E}">
        <p14:creationId xmlns:p14="http://schemas.microsoft.com/office/powerpoint/2010/main" val="225002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sz="2400" dirty="0"/>
              <a:t>(45 years old)</a:t>
            </a:r>
          </a:p>
          <a:p>
            <a:endParaRPr lang="en-GB" sz="2400" b="0" i="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IBM System R is a database system built as a research project at IBM's San Jose Research Laboratory beginning in 1974. System R was a seminal project: it was the first implementation of SQL.</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i="0" dirty="0">
              <a:effectLst/>
              <a:latin typeface="+mj-lt"/>
              <a:ea typeface="+mj-ea"/>
              <a:cs typeface="+mj-cs"/>
              <a:sym typeface="Avenir Roman"/>
            </a:endParaRPr>
          </a:p>
          <a:p>
            <a:r>
              <a:rPr lang="en-US" sz="2400" b="0" dirty="0">
                <a:effectLst/>
                <a:latin typeface="+mj-lt"/>
                <a:ea typeface="+mj-ea"/>
                <a:cs typeface="+mj-cs"/>
                <a:sym typeface="Avenir Roman"/>
              </a:rPr>
              <a:t>System R, an experimental database system, was constructed to demonstrate that the usability advantages of the relational data model can be realized in a system with the complete function and high performance required for everyday production use.</a:t>
            </a:r>
            <a:endParaRPr lang="en-US" sz="2400" b="0" i="0" dirty="0">
              <a:effectLst/>
              <a:latin typeface="+mj-lt"/>
              <a:ea typeface="+mj-ea"/>
              <a:cs typeface="+mj-cs"/>
              <a:sym typeface="Avenir Roman"/>
            </a:endParaRP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IBM endorsed SQL originally, when it decided to build what became DB2. IBM used to be more of a force in the marketplace than it is today.</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One effect of that state of affairs was that-in what might be seen as a self-fulfilling prophecy…</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…competitors simply assumed that SQL was going to become a big deal in the marketplace, and so they jumped on the SQL bandwagon very early on, with the consequence that SQL became a kind of de facto standard anyway.</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System R implementers were interested primarily in showing that a relational-or “relational”-DBMS could achieve reasonable performance.</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They weren’t so interested in the form or quality of the user interface. In fact, some of them, at least, freely admitted that they weren’t language designers as such.</a:t>
            </a:r>
          </a:p>
          <a:p>
            <a:endParaRPr lang="en-US" sz="2400" b="0" i="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System R and it's descendants. 1970s is when SQL was invented as a POC by people who didn't design programming languages, and didn't know anything about it.</a:t>
            </a:r>
          </a:p>
          <a:p>
            <a:endParaRPr lang="en-US" sz="2400" b="0" i="0" dirty="0">
              <a:effectLst/>
              <a:latin typeface="+mj-lt"/>
              <a:ea typeface="+mj-ea"/>
              <a:cs typeface="+mj-cs"/>
              <a:sym typeface="Avenir Roman"/>
            </a:endParaRPr>
          </a:p>
          <a:p>
            <a:r>
              <a:rPr lang="en-GB" dirty="0"/>
              <a:t>https://www.red-gate.com/simple-talk/opinion/opinion-pieces/chris-date-and-the-relational-model/</a:t>
            </a:r>
            <a:endParaRPr lang="bg-BG" dirty="0"/>
          </a:p>
        </p:txBody>
      </p:sp>
    </p:spTree>
    <p:extLst>
      <p:ext uri="{BB962C8B-B14F-4D97-AF65-F5344CB8AC3E}">
        <p14:creationId xmlns:p14="http://schemas.microsoft.com/office/powerpoint/2010/main" val="2532255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What was the state of the art hardware in 1974?</a:t>
            </a:r>
          </a:p>
          <a:p>
            <a:endParaRPr lang="en-GB" dirty="0"/>
          </a:p>
          <a:p>
            <a:r>
              <a:rPr lang="en-GB" dirty="0"/>
              <a:t>Writing to the HDD was expensive operation!</a:t>
            </a:r>
          </a:p>
          <a:p>
            <a:endParaRPr lang="en-GB" dirty="0"/>
          </a:p>
          <a:p>
            <a:r>
              <a:rPr lang="en-US" dirty="0"/>
              <a:t>Large databases have historically been kept on disk drives. The time to read a record on a disk drive far exceeds the time needed to compare keys once the record is available. The time to read a record from a disk drive involves a seek time and a rotational delay. The seek time may be 0 to 20 or more milliseconds, and the rotational delay averages about half the rotation period. For a 7200 RPM drive, the rotation period is 8.33 milliseconds.</a:t>
            </a:r>
          </a:p>
          <a:p>
            <a:endParaRPr lang="en-US" dirty="0"/>
          </a:p>
          <a:p>
            <a:r>
              <a:rPr lang="en-US" dirty="0"/>
              <a:t>Naively, then, the time to locate one record out of a million would take 20 disk reads times 10 milliseconds per disk read, which is 0.2 seconds.</a:t>
            </a:r>
          </a:p>
          <a:p>
            <a:endParaRPr lang="en-US" dirty="0"/>
          </a:p>
          <a:p>
            <a:r>
              <a:rPr lang="en-US" dirty="0"/>
              <a:t>The time won't be that bad because individual records are grouped together in a disk block. A disk block might be 16 kilobytes. If each record is 160 bytes, then 100 records could be stored in each block. The disk read time above was actually for an entire block. Once the disk head is in position, one or more disk blocks can be read with little delay. With 100 records per block, the last 6 or so comparisons don't need to do any disk reads—the comparisons are all within the last disk block read.</a:t>
            </a:r>
          </a:p>
          <a:p>
            <a:endParaRPr lang="en-US" dirty="0"/>
          </a:p>
          <a:p>
            <a:r>
              <a:rPr lang="en-US" dirty="0"/>
              <a:t>To speed the search further, the first 13 to 14 comparisons (which each required a disk access) must be sped up.</a:t>
            </a:r>
          </a:p>
          <a:p>
            <a:endParaRPr lang="en-US" dirty="0"/>
          </a:p>
          <a:p>
            <a:r>
              <a:rPr lang="en-US" dirty="0"/>
              <a:t>A significant improvement can be made with an index. In the example above, initial disk reads narrowed the search range by a factor of two. That can be improved substantially by creating an auxiliary index that contains the first record in each disk block (sometimes called a sparse index). This auxiliary index would be 1% of the size of the original database, but it can be searched more quickly. Finding an entry in the auxiliary index would tell us which block to search in the main database; after searching the auxiliary index, we would have to search only that one block of the main database—at a cost of one more disk read. The index would hold 10,000 entries, so it would take at most 14 comparisons. Like the main database, the last six or so comparisons in the auxiliary index would be on the same disk block. The index could be searched in about eight disk reads, and the desired record could be accessed in 9 disk reads.</a:t>
            </a:r>
          </a:p>
          <a:p>
            <a:endParaRPr lang="en-US" dirty="0"/>
          </a:p>
          <a:p>
            <a:r>
              <a:rPr lang="en-US" dirty="0"/>
              <a:t>The trick of creating an auxiliary index can be repeated to make an auxiliary index to the auxiliary index. That would make an aux-aux index that would need only 100 entries and would fit in one disk block.</a:t>
            </a:r>
          </a:p>
          <a:p>
            <a:endParaRPr lang="en-US" dirty="0"/>
          </a:p>
          <a:p>
            <a:r>
              <a:rPr lang="en-US" dirty="0"/>
              <a:t>Instead of reading 14 disk blocks to find the desired record, we only need to read 3 blocks. This blocking is the core idea behind the creation of the B-tree, where the disk blocks fill-out a hierarchy of levels to make up the index. Reading and searching the first (and only) block of the aux-aux index which is the root of the tree identifies the relevant block in aux-index in the level below. Reading and searching that aux-index block identifies the relevant block to read, until the final level, known as the leaf level, identifies a record in the main database. Instead of 150 milliseconds, we need only 30 milliseconds to get the record.</a:t>
            </a:r>
          </a:p>
          <a:p>
            <a:endParaRPr lang="en-US" dirty="0"/>
          </a:p>
          <a:p>
            <a:r>
              <a:rPr lang="en-US" dirty="0"/>
              <a:t>The auxiliary indices have turned the search problem from a binary search requiring roughly log2 N disk reads to one requiring only </a:t>
            </a:r>
            <a:r>
              <a:rPr lang="en-US" dirty="0" err="1"/>
              <a:t>logb</a:t>
            </a:r>
            <a:r>
              <a:rPr lang="en-US" dirty="0"/>
              <a:t> N disk reads where b is the blocking factor (the number of entries per block: b = 100 entries per block in our example; log100 1,000,000 = 3 reads).</a:t>
            </a:r>
          </a:p>
          <a:p>
            <a:endParaRPr lang="en-US" dirty="0"/>
          </a:p>
          <a:p>
            <a:r>
              <a:rPr lang="en-US" dirty="0"/>
              <a:t>In practice, if the main database is being frequently searched, the aux-aux index and much of the aux index may reside in a disk cache, so they would not incur a disk read.</a:t>
            </a:r>
          </a:p>
          <a:p>
            <a:endParaRPr lang="en-US" dirty="0"/>
          </a:p>
          <a:p>
            <a:r>
              <a:rPr lang="en-US" dirty="0"/>
              <a:t>Mention insertions and deletions…</a:t>
            </a:r>
            <a:endParaRPr lang="bg-BG" dirty="0"/>
          </a:p>
        </p:txBody>
      </p:sp>
    </p:spTree>
    <p:extLst>
      <p:ext uri="{BB962C8B-B14F-4D97-AF65-F5344CB8AC3E}">
        <p14:creationId xmlns:p14="http://schemas.microsoft.com/office/powerpoint/2010/main" val="112168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Just for fun, let’s see how HDDs progressed throughout the years.</a:t>
            </a:r>
            <a:endParaRPr lang="bg-BG" dirty="0"/>
          </a:p>
        </p:txBody>
      </p:sp>
    </p:spTree>
    <p:extLst>
      <p:ext uri="{BB962C8B-B14F-4D97-AF65-F5344CB8AC3E}">
        <p14:creationId xmlns:p14="http://schemas.microsoft.com/office/powerpoint/2010/main" val="2505548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dirty="0"/>
              <a:t>And SSDs?</a:t>
            </a:r>
            <a:endParaRPr lang="bg-BG" dirty="0"/>
          </a:p>
        </p:txBody>
      </p:sp>
    </p:spTree>
    <p:extLst>
      <p:ext uri="{BB962C8B-B14F-4D97-AF65-F5344CB8AC3E}">
        <p14:creationId xmlns:p14="http://schemas.microsoft.com/office/powerpoint/2010/main" val="36115909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GB" sz="2400" b="0" dirty="0">
                <a:effectLst/>
                <a:latin typeface="+mj-lt"/>
                <a:ea typeface="+mj-ea"/>
                <a:cs typeface="+mj-cs"/>
                <a:sym typeface="Avenir Roman"/>
              </a:rPr>
              <a:t>What about RAM?</a:t>
            </a:r>
          </a:p>
          <a:p>
            <a:endParaRPr lang="en-GB" sz="2400" b="0" dirty="0">
              <a:effectLst/>
              <a:latin typeface="+mj-lt"/>
              <a:ea typeface="+mj-ea"/>
              <a:cs typeface="+mj-cs"/>
              <a:sym typeface="Avenir Roman"/>
            </a:endParaRPr>
          </a:p>
          <a:p>
            <a:r>
              <a:rPr lang="en-GB" sz="2400" b="0" dirty="0">
                <a:effectLst/>
                <a:latin typeface="+mj-lt"/>
                <a:ea typeface="+mj-ea"/>
                <a:cs typeface="+mj-cs"/>
                <a:sym typeface="Avenir Roman"/>
              </a:rPr>
              <a:t>// </a:t>
            </a:r>
            <a:r>
              <a:rPr lang="en-GB" sz="2400" b="0" dirty="0" err="1">
                <a:effectLst/>
                <a:latin typeface="+mj-lt"/>
                <a:ea typeface="+mj-ea"/>
                <a:cs typeface="+mj-cs"/>
                <a:sym typeface="Avenir Roman"/>
              </a:rPr>
              <a:t>KByte</a:t>
            </a:r>
            <a:r>
              <a:rPr lang="en-GB" sz="2400" b="0" dirty="0">
                <a:effectLst/>
                <a:latin typeface="+mj-lt"/>
                <a:ea typeface="+mj-ea"/>
                <a:cs typeface="+mj-cs"/>
                <a:sym typeface="Avenir Roman"/>
              </a:rPr>
              <a:t> / 1000 = MB</a:t>
            </a:r>
          </a:p>
          <a:p>
            <a:r>
              <a:rPr lang="en-GB" sz="2400" b="0" dirty="0">
                <a:effectLst/>
                <a:latin typeface="+mj-lt"/>
                <a:ea typeface="+mj-ea"/>
                <a:cs typeface="+mj-cs"/>
                <a:sym typeface="Avenir Roman"/>
              </a:rPr>
              <a:t>// </a:t>
            </a:r>
            <a:r>
              <a:rPr lang="en-GB" sz="2400" b="0" dirty="0" err="1">
                <a:effectLst/>
                <a:latin typeface="+mj-lt"/>
                <a:ea typeface="+mj-ea"/>
                <a:cs typeface="+mj-cs"/>
                <a:sym typeface="Avenir Roman"/>
              </a:rPr>
              <a:t>KByte</a:t>
            </a:r>
            <a:r>
              <a:rPr lang="en-GB" sz="2400" b="0" dirty="0">
                <a:effectLst/>
                <a:latin typeface="+mj-lt"/>
                <a:ea typeface="+mj-ea"/>
                <a:cs typeface="+mj-cs"/>
                <a:sym typeface="Avenir Roman"/>
              </a:rPr>
              <a:t> * 8000 = Bit</a:t>
            </a:r>
          </a:p>
          <a:p>
            <a:r>
              <a:rPr lang="en-GB" sz="2400" b="0" dirty="0">
                <a:effectLst/>
                <a:latin typeface="+mj-lt"/>
                <a:ea typeface="+mj-ea"/>
                <a:cs typeface="+mj-cs"/>
                <a:sym typeface="Avenir Roman"/>
              </a:rPr>
              <a:t>// 0.00098 </a:t>
            </a:r>
            <a:r>
              <a:rPr lang="en-GB" sz="2400" b="0" dirty="0" err="1">
                <a:effectLst/>
                <a:latin typeface="+mj-lt"/>
                <a:ea typeface="+mj-ea"/>
                <a:cs typeface="+mj-cs"/>
                <a:sym typeface="Avenir Roman"/>
              </a:rPr>
              <a:t>KByte</a:t>
            </a:r>
            <a:r>
              <a:rPr lang="en-GB" sz="2400" b="0" dirty="0">
                <a:effectLst/>
                <a:latin typeface="+mj-lt"/>
                <a:ea typeface="+mj-ea"/>
                <a:cs typeface="+mj-cs"/>
                <a:sym typeface="Avenir Roman"/>
              </a:rPr>
              <a:t> = 7.84 Bit</a:t>
            </a:r>
          </a:p>
          <a:p>
            <a:endParaRPr lang="bg-BG" dirty="0"/>
          </a:p>
        </p:txBody>
      </p:sp>
    </p:spTree>
    <p:extLst>
      <p:ext uri="{BB962C8B-B14F-4D97-AF65-F5344CB8AC3E}">
        <p14:creationId xmlns:p14="http://schemas.microsoft.com/office/powerpoint/2010/main" val="3893057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1920875"/>
            <a:ext cx="17145000" cy="4084638"/>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857500" y="6164263"/>
            <a:ext cx="17145000" cy="2832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564152-B2E8-42A3-804E-D8152797560C}" type="datetimeFigureOut">
              <a:rPr lang="en-US" smtClean="0"/>
              <a:t>24-Jun-19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62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24-Jun-19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32787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8" y="625475"/>
            <a:ext cx="4929187" cy="9944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71625" y="625475"/>
            <a:ext cx="14635163" cy="9944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24-Jun-19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1255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457200" indent="-457200">
              <a:lnSpc>
                <a:spcPct val="100000"/>
              </a:lnSpc>
              <a:buFontTx/>
              <a:buBlip>
                <a:blip r:embed="rId2"/>
              </a:buBlip>
              <a:defRPr sz="4000"/>
            </a:lvl1pPr>
            <a:lvl2pPr marL="914400" indent="-457200">
              <a:lnSpc>
                <a:spcPct val="100000"/>
              </a:lnSpc>
              <a:buFontTx/>
              <a:buBlip>
                <a:blip r:embed="rId2"/>
              </a:buBlip>
              <a:defRPr sz="3600"/>
            </a:lvl2pPr>
            <a:lvl3pPr marL="1371600" indent="-457200">
              <a:lnSpc>
                <a:spcPct val="100000"/>
              </a:lnSpc>
              <a:buFontTx/>
              <a:buBlip>
                <a:blip r:embed="rId2"/>
              </a:buBlip>
              <a:defRPr sz="3200"/>
            </a:lvl3pPr>
            <a:lvl4pPr marL="1828800" indent="-457200">
              <a:lnSpc>
                <a:spcPct val="100000"/>
              </a:lnSpc>
              <a:buFontTx/>
              <a:buBlip>
                <a:blip r:embed="rId2"/>
              </a:buBlip>
              <a:defRPr sz="2800"/>
            </a:lvl4pPr>
            <a:lvl5pPr marL="2286000" indent="-457200">
              <a:lnSpc>
                <a:spcPct val="100000"/>
              </a:lnSpc>
              <a:buFontTx/>
              <a:buBlip>
                <a:blip r:embed="rId2"/>
              </a:buBlip>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24-Jun-19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40645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60513" y="2925763"/>
            <a:ext cx="19716750" cy="488156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1560513" y="7853363"/>
            <a:ext cx="19716750" cy="25669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64152-B2E8-42A3-804E-D8152797560C}" type="datetimeFigureOut">
              <a:rPr lang="en-US" smtClean="0"/>
              <a:t>24-Jun-19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2561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1625" y="3124200"/>
            <a:ext cx="9782175" cy="74453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1506200" y="3124200"/>
            <a:ext cx="9782175" cy="7445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64152-B2E8-42A3-804E-D8152797560C}" type="datetimeFigureOut">
              <a:rPr lang="en-US" smtClean="0"/>
              <a:t>24-Jun-19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4688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800" y="625475"/>
            <a:ext cx="19716750" cy="2266950"/>
          </a:xfrm>
        </p:spPr>
        <p:txBody>
          <a:bodyPr/>
          <a:lstStyle/>
          <a:p>
            <a:r>
              <a:rPr lang="en-US"/>
              <a:t>Click to edit Master title style</a:t>
            </a:r>
          </a:p>
        </p:txBody>
      </p:sp>
      <p:sp>
        <p:nvSpPr>
          <p:cNvPr id="3" name="Text Placeholder 2"/>
          <p:cNvSpPr>
            <a:spLocks noGrp="1"/>
          </p:cNvSpPr>
          <p:nvPr>
            <p:ph type="body" idx="1"/>
          </p:nvPr>
        </p:nvSpPr>
        <p:spPr>
          <a:xfrm>
            <a:off x="1574800" y="2876550"/>
            <a:ext cx="9671050"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74800" y="4286250"/>
            <a:ext cx="9671050"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572875" y="2876550"/>
            <a:ext cx="9718675"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1572875" y="4286250"/>
            <a:ext cx="9718675"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64152-B2E8-42A3-804E-D8152797560C}" type="datetimeFigureOut">
              <a:rPr lang="en-US" smtClean="0"/>
              <a:t>24-Jun-19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9323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64152-B2E8-42A3-804E-D8152797560C}" type="datetimeFigureOut">
              <a:rPr lang="en-US" smtClean="0"/>
              <a:t>24-Jun-19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9032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4152-B2E8-42A3-804E-D8152797560C}" type="datetimeFigureOut">
              <a:rPr lang="en-US" smtClean="0"/>
              <a:t>24-Jun-19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59346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9718675" y="1689100"/>
            <a:ext cx="11572875" cy="8339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24-Jun-19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394899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9718675" y="1689100"/>
            <a:ext cx="11572875" cy="8339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24-Jun-19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4340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2.png"/>
          <p:cNvPicPr>
            <a:picLocks noChangeAspect="1"/>
          </p:cNvPicPr>
          <p:nvPr userDrawn="1"/>
        </p:nvPicPr>
        <p:blipFill>
          <a:blip r:embed="rId13">
            <a:alphaModFix amt="20000"/>
          </a:blip>
          <a:stretch>
            <a:fillRect/>
          </a:stretch>
        </p:blipFill>
        <p:spPr>
          <a:xfrm>
            <a:off x="11001" y="1137912"/>
            <a:ext cx="5405131" cy="9458977"/>
          </a:xfrm>
          <a:prstGeom prst="rect">
            <a:avLst/>
          </a:prstGeom>
          <a:ln w="12700">
            <a:miter lim="400000"/>
          </a:ln>
        </p:spPr>
      </p:pic>
      <p:sp>
        <p:nvSpPr>
          <p:cNvPr id="2" name="Title Placeholder 1"/>
          <p:cNvSpPr>
            <a:spLocks noGrp="1"/>
          </p:cNvSpPr>
          <p:nvPr>
            <p:ph type="title"/>
          </p:nvPr>
        </p:nvSpPr>
        <p:spPr>
          <a:xfrm>
            <a:off x="1571625" y="625475"/>
            <a:ext cx="19716750" cy="2266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71625" y="3124200"/>
            <a:ext cx="19716750" cy="74453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71625" y="10875963"/>
            <a:ext cx="5143500" cy="625475"/>
          </a:xfrm>
          <a:prstGeom prst="rect">
            <a:avLst/>
          </a:prstGeom>
        </p:spPr>
        <p:txBody>
          <a:bodyPr vert="horz" lIns="91440" tIns="45720" rIns="91440" bIns="45720" rtlCol="0" anchor="ctr"/>
          <a:lstStyle>
            <a:lvl1pPr algn="l">
              <a:defRPr sz="1200">
                <a:solidFill>
                  <a:schemeClr val="tx1">
                    <a:tint val="75000"/>
                  </a:schemeClr>
                </a:solidFill>
              </a:defRPr>
            </a:lvl1pPr>
          </a:lstStyle>
          <a:p>
            <a:fld id="{C0564152-B2E8-42A3-804E-D8152797560C}" type="datetimeFigureOut">
              <a:rPr lang="en-US" smtClean="0"/>
              <a:t>24-Jun-19</a:t>
            </a:fld>
            <a:endParaRPr lang="en-US"/>
          </a:p>
        </p:txBody>
      </p:sp>
      <p:sp>
        <p:nvSpPr>
          <p:cNvPr id="5" name="Footer Placeholder 4"/>
          <p:cNvSpPr>
            <a:spLocks noGrp="1"/>
          </p:cNvSpPr>
          <p:nvPr>
            <p:ph type="ftr" sz="quarter" idx="3"/>
          </p:nvPr>
        </p:nvSpPr>
        <p:spPr>
          <a:xfrm>
            <a:off x="7572375" y="10875963"/>
            <a:ext cx="7715250" cy="625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10875963"/>
            <a:ext cx="5143500" cy="625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26A6D7-DE99-49D0-881B-9E9B9C695A32}" type="slidenum">
              <a:rPr lang="en-US" smtClean="0"/>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854813" y="10985173"/>
            <a:ext cx="1150374" cy="407055"/>
          </a:xfrm>
          <a:prstGeom prst="rect">
            <a:avLst/>
          </a:prstGeom>
        </p:spPr>
      </p:pic>
    </p:spTree>
    <p:extLst>
      <p:ext uri="{BB962C8B-B14F-4D97-AF65-F5344CB8AC3E}">
        <p14:creationId xmlns:p14="http://schemas.microsoft.com/office/powerpoint/2010/main" val="40214995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57200" indent="-457200" algn="l" defTabSz="914400" rtl="0" eaLnBrk="1" latinLnBrk="0" hangingPunct="1">
        <a:lnSpc>
          <a:spcPct val="100000"/>
        </a:lnSpc>
        <a:spcBef>
          <a:spcPts val="1000"/>
        </a:spcBef>
        <a:spcAft>
          <a:spcPts val="600"/>
        </a:spcAft>
        <a:buFontTx/>
        <a:buBlip>
          <a:blip r:embed="rId15"/>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15"/>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15"/>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github.com/mchaov" TargetMode="External"/></Relationships>
</file>

<file path=ppt/slides/_rels/slide42.xml.rels><?xml version="1.0" encoding="UTF-8" standalone="yes"?>
<Relationships xmlns="http://schemas.openxmlformats.org/package/2006/relationships"><Relationship Id="rId2" Type="http://schemas.openxmlformats.org/officeDocument/2006/relationships/hyperlink" Target="https://www.vertabelo.com/blog/technical-articles/50-shades-of-null-or-how-a-billion-dollar-mistake-has-been-stalking-a-whole-industry-for-decade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69" y="-1354189"/>
            <a:ext cx="23069550" cy="13112435"/>
          </a:xfrm>
          <a:prstGeom prst="rect">
            <a:avLst/>
          </a:prstGeom>
        </p:spPr>
      </p:pic>
      <p:sp>
        <p:nvSpPr>
          <p:cNvPr id="2" name="Title 1"/>
          <p:cNvSpPr>
            <a:spLocks noGrp="1"/>
          </p:cNvSpPr>
          <p:nvPr>
            <p:ph type="ctrTitle"/>
          </p:nvPr>
        </p:nvSpPr>
        <p:spPr>
          <a:xfrm>
            <a:off x="1170039" y="5812065"/>
            <a:ext cx="15618541" cy="4084638"/>
          </a:xfrm>
        </p:spPr>
        <p:txBody>
          <a:bodyPr/>
          <a:lstStyle/>
          <a:p>
            <a:pPr algn="l"/>
            <a:r>
              <a:rPr lang="en-US" b="1" dirty="0">
                <a:solidFill>
                  <a:schemeClr val="bg1"/>
                </a:solidFill>
                <a:latin typeface="Helvetica LT CondensedBlack" panose="02000A06050000020004" pitchFamily="2" charset="0"/>
              </a:rPr>
              <a:t>&lt;</a:t>
            </a:r>
            <a:r>
              <a:rPr lang="en-US" b="1" dirty="0" err="1">
                <a:solidFill>
                  <a:schemeClr val="bg1"/>
                </a:solidFill>
                <a:latin typeface="Helvetica LT CondensedBlack" panose="02000A06050000020004" pitchFamily="2" charset="0"/>
              </a:rPr>
              <a:t>NotADBTalk</a:t>
            </a:r>
            <a:r>
              <a:rPr lang="en-US" b="1" dirty="0">
                <a:solidFill>
                  <a:schemeClr val="bg1"/>
                </a:solidFill>
                <a:latin typeface="Helvetica LT CondensedBlack" panose="02000A06050000020004" pitchFamily="2" charset="0"/>
              </a:rPr>
              <a:t> /&gt;</a:t>
            </a:r>
          </a:p>
        </p:txBody>
      </p:sp>
      <p:sp>
        <p:nvSpPr>
          <p:cNvPr id="3" name="Subtitle 2"/>
          <p:cNvSpPr>
            <a:spLocks noGrp="1"/>
          </p:cNvSpPr>
          <p:nvPr>
            <p:ph type="subTitle" idx="1"/>
          </p:nvPr>
        </p:nvSpPr>
        <p:spPr>
          <a:xfrm>
            <a:off x="1170039" y="10182939"/>
            <a:ext cx="15618541" cy="446961"/>
          </a:xfrm>
        </p:spPr>
        <p:txBody>
          <a:bodyPr>
            <a:normAutofit fontScale="92500" lnSpcReduction="20000"/>
          </a:bodyPr>
          <a:lstStyle/>
          <a:p>
            <a:pPr algn="l"/>
            <a:r>
              <a:rPr lang="en-US" i="1" dirty="0">
                <a:solidFill>
                  <a:schemeClr val="bg1"/>
                </a:solidFill>
              </a:rPr>
              <a:t>by Martin Chaov</a:t>
            </a:r>
            <a:endParaRPr lang="bg-BG" i="1" dirty="0">
              <a:solidFill>
                <a:schemeClr val="bg1"/>
              </a:solidFill>
            </a:endParaRPr>
          </a:p>
          <a:p>
            <a:pPr algn="l"/>
            <a:endParaRPr lang="en-US" i="1"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39" y="6459415"/>
            <a:ext cx="5896119" cy="2086319"/>
          </a:xfrm>
          <a:prstGeom prst="rect">
            <a:avLst/>
          </a:prstGeom>
        </p:spPr>
      </p:pic>
    </p:spTree>
    <p:extLst>
      <p:ext uri="{BB962C8B-B14F-4D97-AF65-F5344CB8AC3E}">
        <p14:creationId xmlns:p14="http://schemas.microsoft.com/office/powerpoint/2010/main" val="306369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31657" y="549569"/>
            <a:ext cx="8123076" cy="10573900"/>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40C280-DA60-4118-9CBA-3BE18690D535}"/>
              </a:ext>
            </a:extLst>
          </p:cNvPr>
          <p:cNvSpPr>
            <a:spLocks noGrp="1"/>
          </p:cNvSpPr>
          <p:nvPr>
            <p:ph type="title"/>
          </p:nvPr>
        </p:nvSpPr>
        <p:spPr>
          <a:xfrm>
            <a:off x="1264194" y="1564640"/>
            <a:ext cx="6858000" cy="4940968"/>
          </a:xfrm>
        </p:spPr>
        <p:txBody>
          <a:bodyPr vert="horz" lIns="91440" tIns="45720" rIns="91440" bIns="45720" rtlCol="0" anchor="b">
            <a:normAutofit/>
          </a:bodyPr>
          <a:lstStyle/>
          <a:p>
            <a:pPr algn="ctr"/>
            <a:r>
              <a:rPr lang="en-US" sz="8600" kern="1200">
                <a:solidFill>
                  <a:srgbClr val="FFFFFF"/>
                </a:solidFill>
                <a:latin typeface="+mj-lt"/>
                <a:ea typeface="+mj-ea"/>
                <a:cs typeface="+mj-cs"/>
              </a:rPr>
              <a:t>More hardware RAM</a:t>
            </a:r>
          </a:p>
        </p:txBody>
      </p:sp>
      <p:cxnSp>
        <p:nvCxnSpPr>
          <p:cNvPr id="13" name="Straight Connector 1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3361" y="6690901"/>
            <a:ext cx="4850231"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AC37E83C-9DE8-4C27-B055-403DED58CDB1}"/>
              </a:ext>
            </a:extLst>
          </p:cNvPr>
          <p:cNvPicPr>
            <a:picLocks noChangeAspect="1"/>
          </p:cNvPicPr>
          <p:nvPr/>
        </p:nvPicPr>
        <p:blipFill>
          <a:blip r:embed="rId3"/>
          <a:stretch>
            <a:fillRect/>
          </a:stretch>
        </p:blipFill>
        <p:spPr>
          <a:xfrm>
            <a:off x="11040162" y="842847"/>
            <a:ext cx="9534404" cy="10062695"/>
          </a:xfrm>
          <a:prstGeom prst="rect">
            <a:avLst/>
          </a:prstGeom>
        </p:spPr>
      </p:pic>
    </p:spTree>
    <p:extLst>
      <p:ext uri="{BB962C8B-B14F-4D97-AF65-F5344CB8AC3E}">
        <p14:creationId xmlns:p14="http://schemas.microsoft.com/office/powerpoint/2010/main" val="27621148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31FE9F-8B99-4748-9810-066C0E12F369}"/>
              </a:ext>
            </a:extLst>
          </p:cNvPr>
          <p:cNvSpPr>
            <a:spLocks noGrp="1"/>
          </p:cNvSpPr>
          <p:nvPr>
            <p:ph type="title"/>
          </p:nvPr>
        </p:nvSpPr>
        <p:spPr>
          <a:xfrm>
            <a:off x="2857500" y="1920487"/>
            <a:ext cx="17145000" cy="4085449"/>
          </a:xfrm>
        </p:spPr>
        <p:txBody>
          <a:bodyPr vert="horz" lIns="91440" tIns="45720" rIns="91440" bIns="45720" rtlCol="0" anchor="b">
            <a:normAutofit/>
          </a:bodyPr>
          <a:lstStyle/>
          <a:p>
            <a:pPr algn="ctr"/>
            <a:r>
              <a:rPr lang="en-US" sz="9600" b="1" kern="1200" dirty="0">
                <a:solidFill>
                  <a:schemeClr val="tx1"/>
                </a:solidFill>
                <a:latin typeface="+mj-lt"/>
                <a:ea typeface="+mj-ea"/>
                <a:cs typeface="+mj-cs"/>
              </a:rPr>
              <a:t>The SQL</a:t>
            </a:r>
          </a:p>
        </p:txBody>
      </p:sp>
      <p:sp>
        <p:nvSpPr>
          <p:cNvPr id="5" name="Text Placeholder 4">
            <a:extLst>
              <a:ext uri="{FF2B5EF4-FFF2-40B4-BE49-F238E27FC236}">
                <a16:creationId xmlns:a16="http://schemas.microsoft.com/office/drawing/2014/main" id="{59879FB0-03D6-4D9E-A1C5-6F3546002221}"/>
              </a:ext>
            </a:extLst>
          </p:cNvPr>
          <p:cNvSpPr>
            <a:spLocks noGrp="1"/>
          </p:cNvSpPr>
          <p:nvPr>
            <p:ph type="body" idx="1"/>
          </p:nvPr>
        </p:nvSpPr>
        <p:spPr>
          <a:xfrm>
            <a:off x="2857500" y="6324170"/>
            <a:ext cx="17145000" cy="2378015"/>
          </a:xfrm>
        </p:spPr>
        <p:txBody>
          <a:bodyPr vert="horz" lIns="91440" tIns="45720" rIns="91440" bIns="45720" rtlCol="0">
            <a:normAutofit/>
          </a:bodyPr>
          <a:lstStyle/>
          <a:p>
            <a:pPr algn="ctr">
              <a:lnSpc>
                <a:spcPct val="90000"/>
              </a:lnSpc>
            </a:pPr>
            <a:endParaRPr lang="en-US" sz="3600" kern="1200">
              <a:solidFill>
                <a:schemeClr val="tx1"/>
              </a:solidFill>
              <a:latin typeface="+mn-lt"/>
              <a:ea typeface="+mn-ea"/>
              <a:cs typeface="+mn-cs"/>
            </a:endParaRPr>
          </a:p>
        </p:txBody>
      </p:sp>
    </p:spTree>
    <p:extLst>
      <p:ext uri="{BB962C8B-B14F-4D97-AF65-F5344CB8AC3E}">
        <p14:creationId xmlns:p14="http://schemas.microsoft.com/office/powerpoint/2010/main" val="563468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Image result for chris j date">
            <a:extLst>
              <a:ext uri="{FF2B5EF4-FFF2-40B4-BE49-F238E27FC236}">
                <a16:creationId xmlns:a16="http://schemas.microsoft.com/office/drawing/2014/main" id="{BDAE11A7-3666-4546-A500-E9A088977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03" r="11703"/>
          <a:stretch/>
        </p:blipFill>
        <p:spPr bwMode="auto">
          <a:xfrm>
            <a:off x="20" y="10"/>
            <a:ext cx="8694816" cy="117347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8694838" y="0"/>
            <a:ext cx="14165163" cy="117348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ADEAD0B-FE3E-4B70-BC38-46E81790485D}"/>
              </a:ext>
            </a:extLst>
          </p:cNvPr>
          <p:cNvSpPr>
            <a:spLocks noGrp="1"/>
          </p:cNvSpPr>
          <p:nvPr>
            <p:ph type="title"/>
          </p:nvPr>
        </p:nvSpPr>
        <p:spPr>
          <a:xfrm>
            <a:off x="9894990" y="1095251"/>
            <a:ext cx="11764858" cy="5734963"/>
          </a:xfrm>
        </p:spPr>
        <p:txBody>
          <a:bodyPr vert="horz" lIns="91440" tIns="45720" rIns="91440" bIns="45720" rtlCol="0" anchor="b">
            <a:normAutofit/>
          </a:bodyPr>
          <a:lstStyle/>
          <a:p>
            <a:r>
              <a:rPr lang="en-US">
                <a:solidFill>
                  <a:schemeClr val="bg1"/>
                </a:solidFill>
                <a:latin typeface="+mj-lt"/>
                <a:ea typeface="+mj-ea"/>
                <a:cs typeface="+mj-cs"/>
              </a:rPr>
              <a:t>“I really question whether SQL is more user friendly than predicate calculus”</a:t>
            </a:r>
          </a:p>
        </p:txBody>
      </p:sp>
      <p:sp>
        <p:nvSpPr>
          <p:cNvPr id="5" name="Text Placeholder 4">
            <a:extLst>
              <a:ext uri="{FF2B5EF4-FFF2-40B4-BE49-F238E27FC236}">
                <a16:creationId xmlns:a16="http://schemas.microsoft.com/office/drawing/2014/main" id="{2A025584-A06B-4FA9-BB08-2FBC74A4A96D}"/>
              </a:ext>
            </a:extLst>
          </p:cNvPr>
          <p:cNvSpPr>
            <a:spLocks noGrp="1"/>
          </p:cNvSpPr>
          <p:nvPr>
            <p:ph type="body" idx="1"/>
          </p:nvPr>
        </p:nvSpPr>
        <p:spPr>
          <a:xfrm>
            <a:off x="9894988" y="7111850"/>
            <a:ext cx="11764860" cy="3527703"/>
          </a:xfrm>
        </p:spPr>
        <p:txBody>
          <a:bodyPr vert="horz" lIns="91440" tIns="45720" rIns="91440" bIns="45720" rtlCol="0">
            <a:normAutofit/>
          </a:bodyPr>
          <a:lstStyle/>
          <a:p>
            <a:pPr>
              <a:lnSpc>
                <a:spcPct val="90000"/>
              </a:lnSpc>
            </a:pPr>
            <a:r>
              <a:rPr lang="en-US">
                <a:solidFill>
                  <a:schemeClr val="bg1"/>
                </a:solidFill>
                <a:latin typeface="+mn-lt"/>
                <a:ea typeface="+mn-ea"/>
                <a:cs typeface="+mn-cs"/>
              </a:rPr>
              <a:t>Chris Date</a:t>
            </a:r>
          </a:p>
        </p:txBody>
      </p:sp>
    </p:spTree>
    <p:extLst>
      <p:ext uri="{BB962C8B-B14F-4D97-AF65-F5344CB8AC3E}">
        <p14:creationId xmlns:p14="http://schemas.microsoft.com/office/powerpoint/2010/main" val="53121342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7680" y="805805"/>
            <a:ext cx="8214391" cy="1008204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E97A1E6-E62D-418E-A0FB-E4CF9733371B}"/>
              </a:ext>
            </a:extLst>
          </p:cNvPr>
          <p:cNvSpPr>
            <a:spLocks noGrp="1"/>
          </p:cNvSpPr>
          <p:nvPr>
            <p:ph type="title"/>
          </p:nvPr>
        </p:nvSpPr>
        <p:spPr>
          <a:xfrm>
            <a:off x="1618179" y="1731651"/>
            <a:ext cx="6405296" cy="8205476"/>
          </a:xfrm>
        </p:spPr>
        <p:txBody>
          <a:bodyPr>
            <a:normAutofit/>
          </a:bodyPr>
          <a:lstStyle/>
          <a:p>
            <a:r>
              <a:rPr lang="en-GB">
                <a:solidFill>
                  <a:srgbClr val="FFFFFF"/>
                </a:solidFill>
              </a:rPr>
              <a:t>Oh, SQL, you so funny!</a:t>
            </a:r>
            <a:endParaRPr lang="bg-BG">
              <a:solidFill>
                <a:srgbClr val="FFFFFF"/>
              </a:solidFill>
            </a:endParaRPr>
          </a:p>
        </p:txBody>
      </p:sp>
      <p:graphicFrame>
        <p:nvGraphicFramePr>
          <p:cNvPr id="31" name="Content Placeholder 2">
            <a:extLst>
              <a:ext uri="{FF2B5EF4-FFF2-40B4-BE49-F238E27FC236}">
                <a16:creationId xmlns:a16="http://schemas.microsoft.com/office/drawing/2014/main" id="{24FA9814-85E7-46A9-A52B-E289DC426F51}"/>
              </a:ext>
            </a:extLst>
          </p:cNvPr>
          <p:cNvGraphicFramePr>
            <a:graphicFrameLocks noGrp="1"/>
          </p:cNvGraphicFramePr>
          <p:nvPr>
            <p:ph idx="1"/>
            <p:extLst>
              <p:ext uri="{D42A27DB-BD31-4B8C-83A1-F6EECF244321}">
                <p14:modId xmlns:p14="http://schemas.microsoft.com/office/powerpoint/2010/main" val="1630109382"/>
              </p:ext>
            </p:extLst>
          </p:nvPr>
        </p:nvGraphicFramePr>
        <p:xfrm>
          <a:off x="9739312" y="805803"/>
          <a:ext cx="12213008" cy="100706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5753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1"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04585-E380-444C-9145-438036139652}"/>
              </a:ext>
            </a:extLst>
          </p:cNvPr>
          <p:cNvSpPr>
            <a:spLocks noGrp="1"/>
          </p:cNvSpPr>
          <p:nvPr>
            <p:ph type="title"/>
          </p:nvPr>
        </p:nvSpPr>
        <p:spPr>
          <a:xfrm>
            <a:off x="9310181" y="1076747"/>
            <a:ext cx="12349670" cy="2200763"/>
          </a:xfrm>
        </p:spPr>
        <p:txBody>
          <a:bodyPr vert="horz" lIns="91440" tIns="45720" rIns="91440" bIns="45720" rtlCol="0" anchor="b">
            <a:normAutofit/>
          </a:bodyPr>
          <a:lstStyle/>
          <a:p>
            <a:r>
              <a:rPr lang="en-US">
                <a:latin typeface="+mj-lt"/>
                <a:ea typeface="+mj-ea"/>
                <a:cs typeface="+mj-cs"/>
              </a:rPr>
              <a:t>NULL == UNDEFINED</a:t>
            </a:r>
            <a:endParaRPr lang="en-US" dirty="0">
              <a:latin typeface="+mj-lt"/>
              <a:ea typeface="+mj-ea"/>
              <a:cs typeface="+mj-cs"/>
            </a:endParaRPr>
          </a:p>
        </p:txBody>
      </p:sp>
      <p:pic>
        <p:nvPicPr>
          <p:cNvPr id="5" name="Picture 4" descr="A close up of a logo&#10;&#10;Description automatically generated">
            <a:extLst>
              <a:ext uri="{FF2B5EF4-FFF2-40B4-BE49-F238E27FC236}">
                <a16:creationId xmlns:a16="http://schemas.microsoft.com/office/drawing/2014/main" id="{3425FA57-73FE-48BF-81C6-7C2F6547980D}"/>
              </a:ext>
            </a:extLst>
          </p:cNvPr>
          <p:cNvPicPr>
            <a:picLocks noChangeAspect="1"/>
          </p:cNvPicPr>
          <p:nvPr/>
        </p:nvPicPr>
        <p:blipFill rotWithShape="1">
          <a:blip r:embed="rId3">
            <a:extLst>
              <a:ext uri="{28A0092B-C50C-407E-A947-70E740481C1C}">
                <a14:useLocalDpi xmlns:a14="http://schemas.microsoft.com/office/drawing/2010/main" val="0"/>
              </a:ext>
            </a:extLst>
          </a:blip>
          <a:srcRect l="15880" r="3612"/>
          <a:stretch/>
        </p:blipFill>
        <p:spPr>
          <a:xfrm>
            <a:off x="20" y="10"/>
            <a:ext cx="8691713" cy="11734790"/>
          </a:xfrm>
          <a:prstGeom prst="rect">
            <a:avLst/>
          </a:prstGeom>
          <a:effectLst/>
        </p:spPr>
      </p:pic>
      <p:cxnSp>
        <p:nvCxnSpPr>
          <p:cNvPr id="21" name="Straight Connector 1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6751" y="3619200"/>
            <a:ext cx="118300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966F09F-74AC-4C71-8BF8-883068B82627}"/>
              </a:ext>
            </a:extLst>
          </p:cNvPr>
          <p:cNvSpPr>
            <a:spLocks noGrp="1"/>
          </p:cNvSpPr>
          <p:nvPr>
            <p:ph idx="1"/>
          </p:nvPr>
        </p:nvSpPr>
        <p:spPr>
          <a:xfrm>
            <a:off x="9310183" y="4172373"/>
            <a:ext cx="12349667" cy="6477272"/>
          </a:xfrm>
        </p:spPr>
        <p:txBody>
          <a:bodyPr vert="horz" lIns="91440" tIns="45720" rIns="91440" bIns="45720" rtlCol="0">
            <a:normAutofit/>
          </a:bodyPr>
          <a:lstStyle/>
          <a:p>
            <a:pPr marL="0" indent="0">
              <a:buNone/>
            </a:pPr>
            <a:endParaRPr lang="en-US" sz="3600">
              <a:latin typeface="+mn-lt"/>
              <a:ea typeface="+mn-ea"/>
              <a:cs typeface="+mn-cs"/>
            </a:endParaRPr>
          </a:p>
        </p:txBody>
      </p:sp>
    </p:spTree>
    <p:extLst>
      <p:ext uri="{BB962C8B-B14F-4D97-AF65-F5344CB8AC3E}">
        <p14:creationId xmlns:p14="http://schemas.microsoft.com/office/powerpoint/2010/main" val="3073910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DD1EA-30F4-4010-B779-975765CAB3B6}"/>
              </a:ext>
            </a:extLst>
          </p:cNvPr>
          <p:cNvSpPr>
            <a:spLocks noGrp="1"/>
          </p:cNvSpPr>
          <p:nvPr>
            <p:ph type="title"/>
          </p:nvPr>
        </p:nvSpPr>
        <p:spPr>
          <a:xfrm>
            <a:off x="1571625" y="625475"/>
            <a:ext cx="19716750" cy="2266950"/>
          </a:xfrm>
        </p:spPr>
        <p:txBody>
          <a:bodyPr/>
          <a:lstStyle/>
          <a:p>
            <a:r>
              <a:rPr lang="en-GB"/>
              <a:t>NULL == UNKNOWN</a:t>
            </a:r>
            <a:endParaRPr lang="bg-BG" dirty="0"/>
          </a:p>
        </p:txBody>
      </p:sp>
      <p:pic>
        <p:nvPicPr>
          <p:cNvPr id="7" name="Picture 6" descr="A close up of a logo&#10;&#10;Description automatically generated">
            <a:extLst>
              <a:ext uri="{FF2B5EF4-FFF2-40B4-BE49-F238E27FC236}">
                <a16:creationId xmlns:a16="http://schemas.microsoft.com/office/drawing/2014/main" id="{6F5C0B9C-CF8B-46E5-AF3B-A98C934965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6126" y="5492415"/>
            <a:ext cx="8333874" cy="6250406"/>
          </a:xfrm>
          <a:prstGeom prst="rect">
            <a:avLst/>
          </a:prstGeom>
        </p:spPr>
      </p:pic>
    </p:spTree>
    <p:extLst>
      <p:ext uri="{BB962C8B-B14F-4D97-AF65-F5344CB8AC3E}">
        <p14:creationId xmlns:p14="http://schemas.microsoft.com/office/powerpoint/2010/main" val="186613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D5361-D109-4AA9-972B-E64FFD3E8249}"/>
              </a:ext>
            </a:extLst>
          </p:cNvPr>
          <p:cNvSpPr>
            <a:spLocks noGrp="1"/>
          </p:cNvSpPr>
          <p:nvPr>
            <p:ph type="title"/>
          </p:nvPr>
        </p:nvSpPr>
        <p:spPr/>
        <p:txBody>
          <a:bodyPr/>
          <a:lstStyle/>
          <a:p>
            <a:r>
              <a:rPr lang="en-GB" dirty="0"/>
              <a:t>NULL == OPTIONAL</a:t>
            </a:r>
            <a:endParaRPr lang="bg-BG" dirty="0"/>
          </a:p>
        </p:txBody>
      </p:sp>
      <p:pic>
        <p:nvPicPr>
          <p:cNvPr id="4" name="Picture 3" descr="A close up of a logo&#10;&#10;Description automatically generated">
            <a:extLst>
              <a:ext uri="{FF2B5EF4-FFF2-40B4-BE49-F238E27FC236}">
                <a16:creationId xmlns:a16="http://schemas.microsoft.com/office/drawing/2014/main" id="{55376BCB-B045-4B58-9B45-E3627E0B14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2325" y="6693877"/>
            <a:ext cx="6301154" cy="5040923"/>
          </a:xfrm>
          <a:prstGeom prst="rect">
            <a:avLst/>
          </a:prstGeom>
        </p:spPr>
      </p:pic>
    </p:spTree>
    <p:extLst>
      <p:ext uri="{BB962C8B-B14F-4D97-AF65-F5344CB8AC3E}">
        <p14:creationId xmlns:p14="http://schemas.microsoft.com/office/powerpoint/2010/main" val="2412201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47515-7D93-4222-BC44-4BD928B294EA}"/>
              </a:ext>
            </a:extLst>
          </p:cNvPr>
          <p:cNvSpPr>
            <a:spLocks noGrp="1"/>
          </p:cNvSpPr>
          <p:nvPr>
            <p:ph type="title"/>
          </p:nvPr>
        </p:nvSpPr>
        <p:spPr>
          <a:xfrm>
            <a:off x="1216741" y="1076744"/>
            <a:ext cx="6846501" cy="2868854"/>
          </a:xfrm>
        </p:spPr>
        <p:txBody>
          <a:bodyPr>
            <a:normAutofit/>
          </a:bodyPr>
          <a:lstStyle/>
          <a:p>
            <a:r>
              <a:rPr lang="en-GB" dirty="0"/>
              <a:t>NULL</a:t>
            </a:r>
            <a:endParaRPr lang="bg-BG" dirty="0"/>
          </a:p>
        </p:txBody>
      </p:sp>
      <p:sp>
        <p:nvSpPr>
          <p:cNvPr id="3" name="Content Placeholder 2">
            <a:extLst>
              <a:ext uri="{FF2B5EF4-FFF2-40B4-BE49-F238E27FC236}">
                <a16:creationId xmlns:a16="http://schemas.microsoft.com/office/drawing/2014/main" id="{1624DC51-932B-4081-97F7-32A7F46CE279}"/>
              </a:ext>
            </a:extLst>
          </p:cNvPr>
          <p:cNvSpPr>
            <a:spLocks noGrp="1"/>
          </p:cNvSpPr>
          <p:nvPr>
            <p:ph idx="1"/>
          </p:nvPr>
        </p:nvSpPr>
        <p:spPr>
          <a:xfrm>
            <a:off x="1216745" y="4172373"/>
            <a:ext cx="6846499" cy="6477272"/>
          </a:xfrm>
        </p:spPr>
        <p:txBody>
          <a:bodyPr>
            <a:normAutofit/>
          </a:bodyPr>
          <a:lstStyle/>
          <a:p>
            <a:r>
              <a:rPr lang="en-GB" sz="3200"/>
              <a:t>NULL == DELETED</a:t>
            </a:r>
          </a:p>
          <a:p>
            <a:r>
              <a:rPr lang="en-GB" sz="3200"/>
              <a:t>NULL == AVOIDED</a:t>
            </a:r>
            <a:endParaRPr lang="bg-BG" sz="3200"/>
          </a:p>
        </p:txBody>
      </p:sp>
      <p:pic>
        <p:nvPicPr>
          <p:cNvPr id="5" name="Picture 4" descr="A drawing of a face&#10;&#10;Description automatically generated">
            <a:extLst>
              <a:ext uri="{FF2B5EF4-FFF2-40B4-BE49-F238E27FC236}">
                <a16:creationId xmlns:a16="http://schemas.microsoft.com/office/drawing/2014/main" id="{3876B43E-565F-473F-B98A-E8CC35B9ACFC}"/>
              </a:ext>
            </a:extLst>
          </p:cNvPr>
          <p:cNvPicPr>
            <a:picLocks noChangeAspect="1"/>
          </p:cNvPicPr>
          <p:nvPr/>
        </p:nvPicPr>
        <p:blipFill rotWithShape="1">
          <a:blip r:embed="rId3">
            <a:extLst>
              <a:ext uri="{28A0092B-C50C-407E-A947-70E740481C1C}">
                <a14:useLocalDpi xmlns:a14="http://schemas.microsoft.com/office/drawing/2010/main" val="0"/>
              </a:ext>
            </a:extLst>
          </a:blip>
          <a:srcRect r="-1" b="15012"/>
          <a:stretch/>
        </p:blipFill>
        <p:spPr>
          <a:xfrm>
            <a:off x="8698230" y="10"/>
            <a:ext cx="14161770" cy="11734790"/>
          </a:xfrm>
          <a:prstGeom prst="rect">
            <a:avLst/>
          </a:prstGeom>
          <a:effectLst/>
        </p:spPr>
      </p:pic>
    </p:spTree>
    <p:extLst>
      <p:ext uri="{BB962C8B-B14F-4D97-AF65-F5344CB8AC3E}">
        <p14:creationId xmlns:p14="http://schemas.microsoft.com/office/powerpoint/2010/main" val="350308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E122E-4EE8-409C-BA13-B8E4700E2450}"/>
              </a:ext>
            </a:extLst>
          </p:cNvPr>
          <p:cNvSpPr>
            <a:spLocks noGrp="1"/>
          </p:cNvSpPr>
          <p:nvPr>
            <p:ph type="title"/>
          </p:nvPr>
        </p:nvSpPr>
        <p:spPr>
          <a:xfrm>
            <a:off x="9310181" y="1076747"/>
            <a:ext cx="12349670" cy="2200763"/>
          </a:xfrm>
        </p:spPr>
        <p:txBody>
          <a:bodyPr anchor="b">
            <a:normAutofit/>
          </a:bodyPr>
          <a:lstStyle/>
          <a:p>
            <a:r>
              <a:rPr lang="en-GB" dirty="0"/>
              <a:t>NULL == SPECIAL</a:t>
            </a:r>
            <a:endParaRPr lang="bg-BG" dirty="0"/>
          </a:p>
        </p:txBody>
      </p:sp>
      <p:pic>
        <p:nvPicPr>
          <p:cNvPr id="5" name="Picture 4" descr="A close up of a logo&#10;&#10;Description automatically generated">
            <a:extLst>
              <a:ext uri="{FF2B5EF4-FFF2-40B4-BE49-F238E27FC236}">
                <a16:creationId xmlns:a16="http://schemas.microsoft.com/office/drawing/2014/main" id="{4D761049-7CE6-47C0-A506-64985AB8C063}"/>
              </a:ext>
            </a:extLst>
          </p:cNvPr>
          <p:cNvPicPr>
            <a:picLocks noChangeAspect="1"/>
          </p:cNvPicPr>
          <p:nvPr/>
        </p:nvPicPr>
        <p:blipFill rotWithShape="1">
          <a:blip r:embed="rId3">
            <a:extLst>
              <a:ext uri="{28A0092B-C50C-407E-A947-70E740481C1C}">
                <a14:useLocalDpi xmlns:a14="http://schemas.microsoft.com/office/drawing/2010/main" val="0"/>
              </a:ext>
            </a:extLst>
          </a:blip>
          <a:srcRect r="14124"/>
          <a:stretch/>
        </p:blipFill>
        <p:spPr>
          <a:xfrm>
            <a:off x="20" y="10"/>
            <a:ext cx="8691713" cy="117347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526751" y="3619200"/>
            <a:ext cx="118300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646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B65C4-CF59-482C-8F75-4D4D487F0AC6}"/>
              </a:ext>
            </a:extLst>
          </p:cNvPr>
          <p:cNvSpPr>
            <a:spLocks noGrp="1"/>
          </p:cNvSpPr>
          <p:nvPr>
            <p:ph type="title"/>
          </p:nvPr>
        </p:nvSpPr>
        <p:spPr>
          <a:xfrm>
            <a:off x="15327628" y="1095249"/>
            <a:ext cx="6332218" cy="6346332"/>
          </a:xfrm>
          <a:noFill/>
        </p:spPr>
        <p:txBody>
          <a:bodyPr vert="horz" lIns="91440" tIns="45720" rIns="91440" bIns="45720" rtlCol="0" anchor="b">
            <a:normAutofit/>
          </a:bodyPr>
          <a:lstStyle/>
          <a:p>
            <a:r>
              <a:rPr lang="en-US" sz="7900" dirty="0">
                <a:latin typeface="+mj-lt"/>
                <a:ea typeface="+mj-ea"/>
                <a:cs typeface="+mj-cs"/>
              </a:rPr>
              <a:t>NULL by accident</a:t>
            </a:r>
          </a:p>
        </p:txBody>
      </p:sp>
      <p:pic>
        <p:nvPicPr>
          <p:cNvPr id="5" name="Picture 4" descr="A drawing of a face&#10;&#10;Description automatically generated">
            <a:extLst>
              <a:ext uri="{FF2B5EF4-FFF2-40B4-BE49-F238E27FC236}">
                <a16:creationId xmlns:a16="http://schemas.microsoft.com/office/drawing/2014/main" id="{C306D16C-C4E2-4544-9AF8-592E09ACF37C}"/>
              </a:ext>
            </a:extLst>
          </p:cNvPr>
          <p:cNvPicPr>
            <a:picLocks noChangeAspect="1"/>
          </p:cNvPicPr>
          <p:nvPr/>
        </p:nvPicPr>
        <p:blipFill rotWithShape="1">
          <a:blip r:embed="rId3">
            <a:extLst>
              <a:ext uri="{28A0092B-C50C-407E-A947-70E740481C1C}">
                <a14:useLocalDpi xmlns:a14="http://schemas.microsoft.com/office/drawing/2010/main" val="0"/>
              </a:ext>
            </a:extLst>
          </a:blip>
          <a:srcRect l="7300"/>
          <a:stretch/>
        </p:blipFill>
        <p:spPr>
          <a:xfrm>
            <a:off x="20" y="10"/>
            <a:ext cx="14127460" cy="11734790"/>
          </a:xfrm>
          <a:prstGeom prst="rect">
            <a:avLst/>
          </a:prstGeom>
        </p:spPr>
      </p:pic>
    </p:spTree>
    <p:extLst>
      <p:ext uri="{BB962C8B-B14F-4D97-AF65-F5344CB8AC3E}">
        <p14:creationId xmlns:p14="http://schemas.microsoft.com/office/powerpoint/2010/main" val="386193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0D37C-7ABC-425B-9493-54810891A51A}"/>
              </a:ext>
            </a:extLst>
          </p:cNvPr>
          <p:cNvSpPr>
            <a:spLocks noGrp="1"/>
          </p:cNvSpPr>
          <p:nvPr>
            <p:ph type="title"/>
          </p:nvPr>
        </p:nvSpPr>
        <p:spPr/>
        <p:txBody>
          <a:bodyPr/>
          <a:lstStyle/>
          <a:p>
            <a:r>
              <a:rPr lang="en-GB" dirty="0"/>
              <a:t>What do I work on?</a:t>
            </a:r>
            <a:endParaRPr lang="bg-BG" dirty="0"/>
          </a:p>
        </p:txBody>
      </p:sp>
      <p:sp>
        <p:nvSpPr>
          <p:cNvPr id="3" name="Content Placeholder 2">
            <a:extLst>
              <a:ext uri="{FF2B5EF4-FFF2-40B4-BE49-F238E27FC236}">
                <a16:creationId xmlns:a16="http://schemas.microsoft.com/office/drawing/2014/main" id="{4C111818-5644-4BE7-96B5-D8B52BF12B4A}"/>
              </a:ext>
            </a:extLst>
          </p:cNvPr>
          <p:cNvSpPr>
            <a:spLocks noGrp="1"/>
          </p:cNvSpPr>
          <p:nvPr>
            <p:ph idx="1"/>
          </p:nvPr>
        </p:nvSpPr>
        <p:spPr/>
        <p:txBody>
          <a:bodyPr/>
          <a:lstStyle/>
          <a:p>
            <a:r>
              <a:rPr lang="en-GB" dirty="0"/>
              <a:t>10+ years on prod</a:t>
            </a:r>
          </a:p>
          <a:p>
            <a:r>
              <a:rPr lang="en-GB" dirty="0"/>
              <a:t>20 000+ live events monthly</a:t>
            </a:r>
          </a:p>
          <a:p>
            <a:r>
              <a:rPr lang="en-GB" dirty="0"/>
              <a:t>Millions of users</a:t>
            </a:r>
          </a:p>
          <a:p>
            <a:r>
              <a:rPr lang="en-GB" dirty="0"/>
              <a:t>Used to be monolith</a:t>
            </a:r>
          </a:p>
          <a:p>
            <a:r>
              <a:rPr lang="en-GB" dirty="0"/>
              <a:t>On-going feature development</a:t>
            </a:r>
          </a:p>
          <a:p>
            <a:r>
              <a:rPr lang="en-GB" dirty="0"/>
              <a:t>CMS</a:t>
            </a:r>
          </a:p>
          <a:p>
            <a:r>
              <a:rPr lang="en-GB" dirty="0"/>
              <a:t>Regulatory features</a:t>
            </a:r>
            <a:endParaRPr lang="bg-BG" dirty="0"/>
          </a:p>
        </p:txBody>
      </p:sp>
      <p:grpSp>
        <p:nvGrpSpPr>
          <p:cNvPr id="4" name="Group 3">
            <a:extLst>
              <a:ext uri="{FF2B5EF4-FFF2-40B4-BE49-F238E27FC236}">
                <a16:creationId xmlns:a16="http://schemas.microsoft.com/office/drawing/2014/main" id="{971DF7A0-B3BD-43D2-AD81-66C3865CD55B}"/>
              </a:ext>
            </a:extLst>
          </p:cNvPr>
          <p:cNvGrpSpPr/>
          <p:nvPr/>
        </p:nvGrpSpPr>
        <p:grpSpPr>
          <a:xfrm>
            <a:off x="9988264" y="654783"/>
            <a:ext cx="12861761" cy="8600259"/>
            <a:chOff x="9988264" y="654783"/>
            <a:chExt cx="12861761" cy="8600259"/>
          </a:xfrm>
        </p:grpSpPr>
        <p:pic>
          <p:nvPicPr>
            <p:cNvPr id="10" name="Picture 9">
              <a:extLst>
                <a:ext uri="{FF2B5EF4-FFF2-40B4-BE49-F238E27FC236}">
                  <a16:creationId xmlns:a16="http://schemas.microsoft.com/office/drawing/2014/main" id="{AB0FD035-C6A3-4235-A48C-262E900A2B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pic>
          <p:nvPicPr>
            <p:cNvPr id="11" name="Picture 10">
              <a:extLst>
                <a:ext uri="{FF2B5EF4-FFF2-40B4-BE49-F238E27FC236}">
                  <a16:creationId xmlns:a16="http://schemas.microsoft.com/office/drawing/2014/main" id="{46291860-FD8E-4AB3-9D35-5E619CB50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pic>
          <p:nvPicPr>
            <p:cNvPr id="12" name="Picture 11">
              <a:extLst>
                <a:ext uri="{FF2B5EF4-FFF2-40B4-BE49-F238E27FC236}">
                  <a16:creationId xmlns:a16="http://schemas.microsoft.com/office/drawing/2014/main" id="{38A6F7DC-BE60-4256-8960-63E07E30FC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grpSp>
          <p:nvGrpSpPr>
            <p:cNvPr id="23" name="Group 22">
              <a:extLst>
                <a:ext uri="{FF2B5EF4-FFF2-40B4-BE49-F238E27FC236}">
                  <a16:creationId xmlns:a16="http://schemas.microsoft.com/office/drawing/2014/main" id="{E0409BE5-5728-4C5F-AF00-AB2A3A7AE845}"/>
                </a:ext>
              </a:extLst>
            </p:cNvPr>
            <p:cNvGrpSpPr/>
            <p:nvPr/>
          </p:nvGrpSpPr>
          <p:grpSpPr>
            <a:xfrm>
              <a:off x="10568841" y="6627313"/>
              <a:ext cx="12281184" cy="2500397"/>
              <a:chOff x="326483" y="4543419"/>
              <a:chExt cx="8889602" cy="1805552"/>
            </a:xfrm>
          </p:grpSpPr>
          <p:sp>
            <p:nvSpPr>
              <p:cNvPr id="24" name="TextBox 23">
                <a:extLst>
                  <a:ext uri="{FF2B5EF4-FFF2-40B4-BE49-F238E27FC236}">
                    <a16:creationId xmlns:a16="http://schemas.microsoft.com/office/drawing/2014/main" id="{E9BC1121-4FE6-4A78-945C-231C81009D92}"/>
                  </a:ext>
                </a:extLst>
              </p:cNvPr>
              <p:cNvSpPr txBox="1"/>
              <p:nvPr/>
            </p:nvSpPr>
            <p:spPr>
              <a:xfrm flipH="1">
                <a:off x="7852718" y="4543419"/>
                <a:ext cx="1363367"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3</a:t>
                </a:r>
                <a:r>
                  <a:rPr lang="en-US" sz="1800" b="1" baseline="30000" dirty="0">
                    <a:effectLst>
                      <a:outerShdw dist="25400" dir="16200000" rotWithShape="0">
                        <a:schemeClr val="bg1"/>
                      </a:outerShdw>
                    </a:effectLst>
                    <a:latin typeface="+mj-lt"/>
                  </a:rPr>
                  <a:t>rd</a:t>
                </a:r>
                <a:r>
                  <a:rPr lang="en-US" sz="1800" b="1" dirty="0">
                    <a:effectLst>
                      <a:outerShdw dist="25400" dir="16200000" rotWithShape="0">
                        <a:schemeClr val="bg1"/>
                      </a:outerShdw>
                    </a:effectLst>
                    <a:latin typeface="+mj-lt"/>
                  </a:rPr>
                  <a:t> Party</a:t>
                </a:r>
              </a:p>
              <a:p>
                <a:pPr algn="ctr"/>
                <a:r>
                  <a:rPr lang="en-US" sz="1800" b="1" dirty="0">
                    <a:effectLst>
                      <a:outerShdw dist="25400" dir="16200000" rotWithShape="0">
                        <a:schemeClr val="bg1"/>
                      </a:outerShdw>
                    </a:effectLst>
                    <a:latin typeface="+mj-lt"/>
                  </a:rPr>
                  <a:t>Gaming Content</a:t>
                </a:r>
              </a:p>
            </p:txBody>
          </p:sp>
          <p:sp>
            <p:nvSpPr>
              <p:cNvPr id="25" name="TextBox 24">
                <a:extLst>
                  <a:ext uri="{FF2B5EF4-FFF2-40B4-BE49-F238E27FC236}">
                    <a16:creationId xmlns:a16="http://schemas.microsoft.com/office/drawing/2014/main" id="{7DB705BD-7E09-4070-B557-15B990F41081}"/>
                  </a:ext>
                </a:extLst>
              </p:cNvPr>
              <p:cNvSpPr txBox="1"/>
              <p:nvPr/>
            </p:nvSpPr>
            <p:spPr>
              <a:xfrm flipH="1">
                <a:off x="326483" y="4648200"/>
                <a:ext cx="1197516" cy="466720"/>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White Label Gaming license</a:t>
                </a:r>
              </a:p>
            </p:txBody>
          </p:sp>
          <p:sp>
            <p:nvSpPr>
              <p:cNvPr id="26" name="TextBox 25">
                <a:extLst>
                  <a:ext uri="{FF2B5EF4-FFF2-40B4-BE49-F238E27FC236}">
                    <a16:creationId xmlns:a16="http://schemas.microsoft.com/office/drawing/2014/main" id="{DCB5838C-C13A-4AF5-AEC1-647839B8406E}"/>
                  </a:ext>
                </a:extLst>
              </p:cNvPr>
              <p:cNvSpPr txBox="1"/>
              <p:nvPr/>
            </p:nvSpPr>
            <p:spPr>
              <a:xfrm flipH="1">
                <a:off x="1164474" y="5000624"/>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Payment</a:t>
                </a:r>
              </a:p>
              <a:p>
                <a:pPr algn="ctr"/>
                <a:r>
                  <a:rPr lang="en-US" sz="1800" b="1" dirty="0">
                    <a:effectLst>
                      <a:outerShdw dist="25400" dir="16200000" rotWithShape="0">
                        <a:schemeClr val="bg1"/>
                      </a:outerShdw>
                    </a:effectLst>
                    <a:latin typeface="+mj-lt"/>
                  </a:rPr>
                  <a:t>Gateway</a:t>
                </a:r>
              </a:p>
            </p:txBody>
          </p:sp>
          <p:sp>
            <p:nvSpPr>
              <p:cNvPr id="27" name="TextBox 26">
                <a:extLst>
                  <a:ext uri="{FF2B5EF4-FFF2-40B4-BE49-F238E27FC236}">
                    <a16:creationId xmlns:a16="http://schemas.microsoft.com/office/drawing/2014/main" id="{2CCCFE2A-93A2-415B-8CC0-8F32CDD19F59}"/>
                  </a:ext>
                </a:extLst>
              </p:cNvPr>
              <p:cNvSpPr txBox="1"/>
              <p:nvPr/>
            </p:nvSpPr>
            <p:spPr>
              <a:xfrm flipH="1">
                <a:off x="1981200" y="5235920"/>
                <a:ext cx="1197516" cy="666742"/>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Content</a:t>
                </a:r>
              </a:p>
              <a:p>
                <a:pPr algn="ctr"/>
                <a:r>
                  <a:rPr lang="en-US" sz="1800" b="1" dirty="0">
                    <a:effectLst>
                      <a:outerShdw dist="25400" dir="16200000" rotWithShape="0">
                        <a:schemeClr val="bg1"/>
                      </a:outerShdw>
                    </a:effectLst>
                    <a:latin typeface="+mj-lt"/>
                  </a:rPr>
                  <a:t>Management</a:t>
                </a:r>
              </a:p>
              <a:p>
                <a:pPr algn="ctr"/>
                <a:r>
                  <a:rPr lang="en-US" sz="1800" b="1" dirty="0">
                    <a:effectLst>
                      <a:outerShdw dist="25400" dir="16200000" rotWithShape="0">
                        <a:schemeClr val="bg1"/>
                      </a:outerShdw>
                    </a:effectLst>
                    <a:latin typeface="+mj-lt"/>
                  </a:rPr>
                  <a:t>System (CMS)</a:t>
                </a:r>
              </a:p>
            </p:txBody>
          </p:sp>
          <p:sp>
            <p:nvSpPr>
              <p:cNvPr id="28" name="TextBox 27">
                <a:extLst>
                  <a:ext uri="{FF2B5EF4-FFF2-40B4-BE49-F238E27FC236}">
                    <a16:creationId xmlns:a16="http://schemas.microsoft.com/office/drawing/2014/main" id="{93B36C89-C48F-40ED-90A2-74979895CCB6}"/>
                  </a:ext>
                </a:extLst>
              </p:cNvPr>
              <p:cNvSpPr txBox="1"/>
              <p:nvPr/>
            </p:nvSpPr>
            <p:spPr>
              <a:xfrm flipH="1">
                <a:off x="2819433" y="5518754"/>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Affiliate</a:t>
                </a:r>
              </a:p>
              <a:p>
                <a:pPr algn="ctr"/>
                <a:r>
                  <a:rPr lang="en-US" sz="1800" b="1" dirty="0">
                    <a:effectLst>
                      <a:outerShdw dist="25400" dir="16200000" rotWithShape="0">
                        <a:schemeClr val="bg1"/>
                      </a:outerShdw>
                    </a:effectLst>
                    <a:latin typeface="+mj-lt"/>
                  </a:rPr>
                  <a:t>System</a:t>
                </a:r>
              </a:p>
            </p:txBody>
          </p:sp>
          <p:sp>
            <p:nvSpPr>
              <p:cNvPr id="29" name="TextBox 28">
                <a:extLst>
                  <a:ext uri="{FF2B5EF4-FFF2-40B4-BE49-F238E27FC236}">
                    <a16:creationId xmlns:a16="http://schemas.microsoft.com/office/drawing/2014/main" id="{D8675EE1-41D9-41F3-B153-B204F5B70563}"/>
                  </a:ext>
                </a:extLst>
              </p:cNvPr>
              <p:cNvSpPr txBox="1"/>
              <p:nvPr/>
            </p:nvSpPr>
            <p:spPr>
              <a:xfrm flipH="1">
                <a:off x="3581400" y="5882251"/>
                <a:ext cx="1741759" cy="466720"/>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Retention &amp; Loyalty</a:t>
                </a:r>
              </a:p>
              <a:p>
                <a:r>
                  <a:rPr lang="en-US" sz="1800" b="1" dirty="0">
                    <a:effectLst>
                      <a:outerShdw dist="25400" dir="16200000" rotWithShape="0">
                        <a:schemeClr val="bg1"/>
                      </a:outerShdw>
                    </a:effectLst>
                    <a:latin typeface="+mj-lt"/>
                  </a:rPr>
                  <a:t>Management</a:t>
                </a:r>
              </a:p>
            </p:txBody>
          </p:sp>
          <p:sp>
            <p:nvSpPr>
              <p:cNvPr id="30" name="TextBox 29">
                <a:extLst>
                  <a:ext uri="{FF2B5EF4-FFF2-40B4-BE49-F238E27FC236}">
                    <a16:creationId xmlns:a16="http://schemas.microsoft.com/office/drawing/2014/main" id="{3B7AE3C5-E253-4445-8961-968C0342068B}"/>
                  </a:ext>
                </a:extLst>
              </p:cNvPr>
              <p:cNvSpPr txBox="1"/>
              <p:nvPr/>
            </p:nvSpPr>
            <p:spPr>
              <a:xfrm flipH="1">
                <a:off x="4927059" y="5678534"/>
                <a:ext cx="1197516" cy="266697"/>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Reporting &amp; BI</a:t>
                </a:r>
              </a:p>
            </p:txBody>
          </p:sp>
          <p:sp>
            <p:nvSpPr>
              <p:cNvPr id="31" name="TextBox 30">
                <a:extLst>
                  <a:ext uri="{FF2B5EF4-FFF2-40B4-BE49-F238E27FC236}">
                    <a16:creationId xmlns:a16="http://schemas.microsoft.com/office/drawing/2014/main" id="{C764060B-11D8-4791-BC9D-9ABF2893C0A2}"/>
                  </a:ext>
                </a:extLst>
              </p:cNvPr>
              <p:cNvSpPr txBox="1"/>
              <p:nvPr/>
            </p:nvSpPr>
            <p:spPr>
              <a:xfrm flipH="1">
                <a:off x="5459142" y="5447703"/>
                <a:ext cx="1197516" cy="266697"/>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CRM</a:t>
                </a:r>
              </a:p>
            </p:txBody>
          </p:sp>
          <p:sp>
            <p:nvSpPr>
              <p:cNvPr id="32" name="TextBox 31">
                <a:extLst>
                  <a:ext uri="{FF2B5EF4-FFF2-40B4-BE49-F238E27FC236}">
                    <a16:creationId xmlns:a16="http://schemas.microsoft.com/office/drawing/2014/main" id="{C38EEDE6-05A6-476C-8E54-20CAD3081264}"/>
                  </a:ext>
                </a:extLst>
              </p:cNvPr>
              <p:cNvSpPr txBox="1"/>
              <p:nvPr/>
            </p:nvSpPr>
            <p:spPr>
              <a:xfrm flipH="1">
                <a:off x="6240196" y="5216869"/>
                <a:ext cx="1524000"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Betting Shops &amp; Retail Management</a:t>
                </a:r>
              </a:p>
            </p:txBody>
          </p:sp>
          <p:sp>
            <p:nvSpPr>
              <p:cNvPr id="33" name="TextBox 32">
                <a:extLst>
                  <a:ext uri="{FF2B5EF4-FFF2-40B4-BE49-F238E27FC236}">
                    <a16:creationId xmlns:a16="http://schemas.microsoft.com/office/drawing/2014/main" id="{0DE06175-30B4-4AC0-BD64-0C1C804D8FFD}"/>
                  </a:ext>
                </a:extLst>
              </p:cNvPr>
              <p:cNvSpPr txBox="1"/>
              <p:nvPr/>
            </p:nvSpPr>
            <p:spPr>
              <a:xfrm flipH="1">
                <a:off x="7126019" y="4816819"/>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Agent </a:t>
                </a:r>
              </a:p>
              <a:p>
                <a:pPr algn="ctr"/>
                <a:r>
                  <a:rPr lang="en-US" sz="1800" b="1" dirty="0">
                    <a:effectLst>
                      <a:outerShdw dist="25400" dir="16200000" rotWithShape="0">
                        <a:schemeClr val="bg1"/>
                      </a:outerShdw>
                    </a:effectLst>
                    <a:latin typeface="+mj-lt"/>
                  </a:rPr>
                  <a:t>System</a:t>
                </a:r>
              </a:p>
            </p:txBody>
          </p:sp>
        </p:grpSp>
      </p:grpSp>
    </p:spTree>
    <p:extLst>
      <p:ext uri="{BB962C8B-B14F-4D97-AF65-F5344CB8AC3E}">
        <p14:creationId xmlns:p14="http://schemas.microsoft.com/office/powerpoint/2010/main" val="4919375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t's play a game">
            <a:extLst>
              <a:ext uri="{FF2B5EF4-FFF2-40B4-BE49-F238E27FC236}">
                <a16:creationId xmlns:a16="http://schemas.microsoft.com/office/drawing/2014/main" id="{1E0F7C26-5654-417F-AB7B-90A4FE517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 y="-1052147"/>
            <a:ext cx="23024123" cy="1295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17874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5AAC4-09AE-41B4-BF0F-CD2AE63C18D9}"/>
              </a:ext>
            </a:extLst>
          </p:cNvPr>
          <p:cNvPicPr>
            <a:picLocks noChangeAspect="1"/>
          </p:cNvPicPr>
          <p:nvPr/>
        </p:nvPicPr>
        <p:blipFill>
          <a:blip r:embed="rId2"/>
          <a:stretch>
            <a:fillRect/>
          </a:stretch>
        </p:blipFill>
        <p:spPr>
          <a:xfrm>
            <a:off x="4663311" y="1232381"/>
            <a:ext cx="13533379" cy="9270038"/>
          </a:xfrm>
          <a:prstGeom prst="rect">
            <a:avLst/>
          </a:prstGeom>
        </p:spPr>
      </p:pic>
    </p:spTree>
    <p:extLst>
      <p:ext uri="{BB962C8B-B14F-4D97-AF65-F5344CB8AC3E}">
        <p14:creationId xmlns:p14="http://schemas.microsoft.com/office/powerpoint/2010/main" val="389643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B78017-0C58-4010-A076-2F50DC158714}"/>
              </a:ext>
            </a:extLst>
          </p:cNvPr>
          <p:cNvPicPr>
            <a:picLocks noChangeAspect="1"/>
          </p:cNvPicPr>
          <p:nvPr/>
        </p:nvPicPr>
        <p:blipFill>
          <a:blip r:embed="rId3"/>
          <a:stretch>
            <a:fillRect/>
          </a:stretch>
        </p:blipFill>
        <p:spPr>
          <a:xfrm>
            <a:off x="2100894" y="4602712"/>
            <a:ext cx="18658202" cy="2518858"/>
          </a:xfrm>
          <a:prstGeom prst="rect">
            <a:avLst/>
          </a:prstGeom>
        </p:spPr>
      </p:pic>
    </p:spTree>
    <p:extLst>
      <p:ext uri="{BB962C8B-B14F-4D97-AF65-F5344CB8AC3E}">
        <p14:creationId xmlns:p14="http://schemas.microsoft.com/office/powerpoint/2010/main" val="4006603728"/>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08B1E909-B6FF-4B2D-AC6C-61F40F728B49}"/>
              </a:ext>
            </a:extLst>
          </p:cNvPr>
          <p:cNvPicPr>
            <a:picLocks noChangeAspect="1"/>
          </p:cNvPicPr>
          <p:nvPr/>
        </p:nvPicPr>
        <p:blipFill>
          <a:blip r:embed="rId3"/>
          <a:stretch>
            <a:fillRect/>
          </a:stretch>
        </p:blipFill>
        <p:spPr>
          <a:xfrm>
            <a:off x="2100894" y="3973000"/>
            <a:ext cx="18658202" cy="3778282"/>
          </a:xfrm>
          <a:prstGeom prst="rect">
            <a:avLst/>
          </a:prstGeom>
        </p:spPr>
      </p:pic>
    </p:spTree>
    <p:extLst>
      <p:ext uri="{BB962C8B-B14F-4D97-AF65-F5344CB8AC3E}">
        <p14:creationId xmlns:p14="http://schemas.microsoft.com/office/powerpoint/2010/main" val="1633738262"/>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D0DEE6-E096-4E18-B6DE-2FD4FCC4F0A9}"/>
              </a:ext>
            </a:extLst>
          </p:cNvPr>
          <p:cNvPicPr>
            <a:picLocks noChangeAspect="1"/>
          </p:cNvPicPr>
          <p:nvPr/>
        </p:nvPicPr>
        <p:blipFill>
          <a:blip r:embed="rId3"/>
          <a:stretch>
            <a:fillRect/>
          </a:stretch>
        </p:blipFill>
        <p:spPr>
          <a:xfrm>
            <a:off x="2100894" y="4929233"/>
            <a:ext cx="18658202" cy="1865816"/>
          </a:xfrm>
          <a:prstGeom prst="rect">
            <a:avLst/>
          </a:prstGeom>
        </p:spPr>
      </p:pic>
    </p:spTree>
    <p:extLst>
      <p:ext uri="{BB962C8B-B14F-4D97-AF65-F5344CB8AC3E}">
        <p14:creationId xmlns:p14="http://schemas.microsoft.com/office/powerpoint/2010/main" val="21652651"/>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9A4598E-D67A-4B12-AB47-4D3FE1965EA3}"/>
              </a:ext>
            </a:extLst>
          </p:cNvPr>
          <p:cNvPicPr>
            <a:picLocks noChangeAspect="1"/>
          </p:cNvPicPr>
          <p:nvPr/>
        </p:nvPicPr>
        <p:blipFill>
          <a:blip r:embed="rId3"/>
          <a:stretch>
            <a:fillRect/>
          </a:stretch>
        </p:blipFill>
        <p:spPr>
          <a:xfrm>
            <a:off x="2100894" y="4789292"/>
            <a:ext cx="18658202" cy="2145697"/>
          </a:xfrm>
          <a:prstGeom prst="rect">
            <a:avLst/>
          </a:prstGeom>
        </p:spPr>
      </p:pic>
    </p:spTree>
    <p:extLst>
      <p:ext uri="{BB962C8B-B14F-4D97-AF65-F5344CB8AC3E}">
        <p14:creationId xmlns:p14="http://schemas.microsoft.com/office/powerpoint/2010/main" val="495216647"/>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6B571F3-68C1-463E-90DB-6B443AB4C48F}"/>
              </a:ext>
            </a:extLst>
          </p:cNvPr>
          <p:cNvPicPr>
            <a:picLocks noChangeAspect="1"/>
          </p:cNvPicPr>
          <p:nvPr/>
        </p:nvPicPr>
        <p:blipFill>
          <a:blip r:embed="rId3"/>
          <a:stretch>
            <a:fillRect/>
          </a:stretch>
        </p:blipFill>
        <p:spPr>
          <a:xfrm>
            <a:off x="2100894" y="3903029"/>
            <a:ext cx="18658202" cy="3918223"/>
          </a:xfrm>
          <a:prstGeom prst="rect">
            <a:avLst/>
          </a:prstGeom>
        </p:spPr>
      </p:pic>
    </p:spTree>
    <p:extLst>
      <p:ext uri="{BB962C8B-B14F-4D97-AF65-F5344CB8AC3E}">
        <p14:creationId xmlns:p14="http://schemas.microsoft.com/office/powerpoint/2010/main" val="1447992047"/>
      </p:ext>
    </p:extLst>
  </p:cSld>
  <p:clrMapOvr>
    <a:masterClrMapping/>
  </p:clrMapOvr>
  <p:transition spd="slow">
    <p:cover/>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1D6DA2FA-AD70-465A-A371-FF9C0E210B82}"/>
              </a:ext>
            </a:extLst>
          </p:cNvPr>
          <p:cNvPicPr>
            <a:picLocks noChangeAspect="1"/>
          </p:cNvPicPr>
          <p:nvPr/>
        </p:nvPicPr>
        <p:blipFill>
          <a:blip r:embed="rId3"/>
          <a:stretch>
            <a:fillRect/>
          </a:stretch>
        </p:blipFill>
        <p:spPr>
          <a:xfrm>
            <a:off x="2100894" y="4905908"/>
            <a:ext cx="18658202" cy="1912466"/>
          </a:xfrm>
          <a:prstGeom prst="rect">
            <a:avLst/>
          </a:prstGeom>
        </p:spPr>
      </p:pic>
    </p:spTree>
    <p:extLst>
      <p:ext uri="{BB962C8B-B14F-4D97-AF65-F5344CB8AC3E}">
        <p14:creationId xmlns:p14="http://schemas.microsoft.com/office/powerpoint/2010/main" val="1367262608"/>
      </p:ext>
    </p:extLst>
  </p:cSld>
  <p:clrMapOvr>
    <a:masterClrMapping/>
  </p:clrMapOvr>
  <p:transition spd="slow">
    <p:cover/>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8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4397" y="821436"/>
            <a:ext cx="21071205" cy="100919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6498" y="1101045"/>
            <a:ext cx="20447001" cy="9532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C65FD14-5DA5-489F-8423-2A533D89CCE3}"/>
              </a:ext>
            </a:extLst>
          </p:cNvPr>
          <p:cNvPicPr>
            <a:picLocks noChangeAspect="1"/>
          </p:cNvPicPr>
          <p:nvPr/>
        </p:nvPicPr>
        <p:blipFill>
          <a:blip r:embed="rId3"/>
          <a:stretch>
            <a:fillRect/>
          </a:stretch>
        </p:blipFill>
        <p:spPr>
          <a:xfrm>
            <a:off x="2100894" y="2223794"/>
            <a:ext cx="18658202" cy="7276694"/>
          </a:xfrm>
          <a:prstGeom prst="rect">
            <a:avLst/>
          </a:prstGeom>
        </p:spPr>
      </p:pic>
    </p:spTree>
    <p:extLst>
      <p:ext uri="{BB962C8B-B14F-4D97-AF65-F5344CB8AC3E}">
        <p14:creationId xmlns:p14="http://schemas.microsoft.com/office/powerpoint/2010/main" val="1354599184"/>
      </p:ext>
    </p:extLst>
  </p:cSld>
  <p:clrMapOvr>
    <a:masterClrMapping/>
  </p:clrMapOvr>
  <p:transition spd="slow">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08D1F-9F15-4374-88BD-30F18E27A878}"/>
              </a:ext>
            </a:extLst>
          </p:cNvPr>
          <p:cNvSpPr>
            <a:spLocks noGrp="1"/>
          </p:cNvSpPr>
          <p:nvPr>
            <p:ph type="title"/>
          </p:nvPr>
        </p:nvSpPr>
        <p:spPr/>
        <p:txBody>
          <a:bodyPr/>
          <a:lstStyle/>
          <a:p>
            <a:r>
              <a:rPr lang="en-GB" dirty="0"/>
              <a:t>Back to reality…</a:t>
            </a:r>
            <a:endParaRPr lang="bg-BG" dirty="0"/>
          </a:p>
        </p:txBody>
      </p:sp>
      <p:sp>
        <p:nvSpPr>
          <p:cNvPr id="3" name="Text Placeholder 2">
            <a:extLst>
              <a:ext uri="{FF2B5EF4-FFF2-40B4-BE49-F238E27FC236}">
                <a16:creationId xmlns:a16="http://schemas.microsoft.com/office/drawing/2014/main" id="{2DD022C1-D829-4777-8A20-571300D993FD}"/>
              </a:ext>
            </a:extLst>
          </p:cNvPr>
          <p:cNvSpPr>
            <a:spLocks noGrp="1"/>
          </p:cNvSpPr>
          <p:nvPr>
            <p:ph type="body" idx="1"/>
          </p:nvPr>
        </p:nvSpPr>
        <p:spPr/>
        <p:txBody>
          <a:bodyPr/>
          <a:lstStyle/>
          <a:p>
            <a:endParaRPr lang="bg-BG"/>
          </a:p>
        </p:txBody>
      </p:sp>
    </p:spTree>
    <p:extLst>
      <p:ext uri="{BB962C8B-B14F-4D97-AF65-F5344CB8AC3E}">
        <p14:creationId xmlns:p14="http://schemas.microsoft.com/office/powerpoint/2010/main" val="273200394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37EAD-40D3-4457-903E-C623B54E9D66}"/>
              </a:ext>
            </a:extLst>
          </p:cNvPr>
          <p:cNvSpPr>
            <a:spLocks noGrp="1"/>
          </p:cNvSpPr>
          <p:nvPr>
            <p:ph type="title"/>
          </p:nvPr>
        </p:nvSpPr>
        <p:spPr/>
        <p:txBody>
          <a:bodyPr/>
          <a:lstStyle/>
          <a:p>
            <a:r>
              <a:rPr lang="en-GB" dirty="0"/>
              <a:t>Who is in the audience?</a:t>
            </a:r>
            <a:endParaRPr lang="bg-BG" dirty="0"/>
          </a:p>
        </p:txBody>
      </p:sp>
      <p:sp>
        <p:nvSpPr>
          <p:cNvPr id="3" name="Content Placeholder 2">
            <a:extLst>
              <a:ext uri="{FF2B5EF4-FFF2-40B4-BE49-F238E27FC236}">
                <a16:creationId xmlns:a16="http://schemas.microsoft.com/office/drawing/2014/main" id="{6198E5E2-59AF-4E22-81B4-B074F261B397}"/>
              </a:ext>
            </a:extLst>
          </p:cNvPr>
          <p:cNvSpPr>
            <a:spLocks noGrp="1"/>
          </p:cNvSpPr>
          <p:nvPr>
            <p:ph idx="1"/>
          </p:nvPr>
        </p:nvSpPr>
        <p:spPr/>
        <p:txBody>
          <a:bodyPr/>
          <a:lstStyle/>
          <a:p>
            <a:r>
              <a:rPr lang="en-GB" dirty="0"/>
              <a:t>DBAs?</a:t>
            </a:r>
          </a:p>
          <a:p>
            <a:r>
              <a:rPr lang="en-GB" dirty="0"/>
              <a:t>Developers?</a:t>
            </a:r>
          </a:p>
          <a:p>
            <a:r>
              <a:rPr lang="en-GB" dirty="0"/>
              <a:t>Front-end </a:t>
            </a:r>
            <a:r>
              <a:rPr lang="en-GB" dirty="0" err="1"/>
              <a:t>devs</a:t>
            </a:r>
            <a:r>
              <a:rPr lang="en-GB" dirty="0"/>
              <a:t>?</a:t>
            </a:r>
          </a:p>
          <a:p>
            <a:r>
              <a:rPr lang="en-GB"/>
              <a:t>POs</a:t>
            </a:r>
            <a:r>
              <a:rPr lang="en-GB" dirty="0"/>
              <a:t>?</a:t>
            </a:r>
          </a:p>
          <a:p>
            <a:r>
              <a:rPr lang="en-GB" dirty="0"/>
              <a:t>Who else?</a:t>
            </a:r>
          </a:p>
        </p:txBody>
      </p:sp>
      <p:pic>
        <p:nvPicPr>
          <p:cNvPr id="5" name="Picture 4" descr="A close up of a logo&#10;&#10;Description automatically generated">
            <a:extLst>
              <a:ext uri="{FF2B5EF4-FFF2-40B4-BE49-F238E27FC236}">
                <a16:creationId xmlns:a16="http://schemas.microsoft.com/office/drawing/2014/main" id="{650E6EEE-EF2A-4CFF-A875-4E21A797E6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1878" y="3597442"/>
            <a:ext cx="7483775" cy="8137358"/>
          </a:xfrm>
          <a:prstGeom prst="rect">
            <a:avLst/>
          </a:prstGeom>
        </p:spPr>
      </p:pic>
    </p:spTree>
    <p:extLst>
      <p:ext uri="{BB962C8B-B14F-4D97-AF65-F5344CB8AC3E}">
        <p14:creationId xmlns:p14="http://schemas.microsoft.com/office/powerpoint/2010/main" val="201940922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D0A601D-B14C-4B6E-B906-0DFF54C6B119}"/>
              </a:ext>
            </a:extLst>
          </p:cNvPr>
          <p:cNvGrpSpPr/>
          <p:nvPr/>
        </p:nvGrpSpPr>
        <p:grpSpPr>
          <a:xfrm>
            <a:off x="2275114" y="-2721428"/>
            <a:ext cx="18309772" cy="14282058"/>
            <a:chOff x="9988264" y="654783"/>
            <a:chExt cx="12861761" cy="8600259"/>
          </a:xfrm>
        </p:grpSpPr>
        <p:pic>
          <p:nvPicPr>
            <p:cNvPr id="4" name="Picture 3">
              <a:extLst>
                <a:ext uri="{FF2B5EF4-FFF2-40B4-BE49-F238E27FC236}">
                  <a16:creationId xmlns:a16="http://schemas.microsoft.com/office/drawing/2014/main" id="{A0041DA4-DAB3-40EF-9136-8C81DAA4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pic>
          <p:nvPicPr>
            <p:cNvPr id="5" name="Picture 4">
              <a:extLst>
                <a:ext uri="{FF2B5EF4-FFF2-40B4-BE49-F238E27FC236}">
                  <a16:creationId xmlns:a16="http://schemas.microsoft.com/office/drawing/2014/main" id="{F9D2780C-CC75-4526-92C8-B65CB3022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pic>
          <p:nvPicPr>
            <p:cNvPr id="6" name="Picture 5">
              <a:extLst>
                <a:ext uri="{FF2B5EF4-FFF2-40B4-BE49-F238E27FC236}">
                  <a16:creationId xmlns:a16="http://schemas.microsoft.com/office/drawing/2014/main" id="{E7D2FCC3-DBBF-48E9-A4E0-E9DE996A3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8264" y="654783"/>
              <a:ext cx="12662958" cy="8600259"/>
            </a:xfrm>
            <a:prstGeom prst="rect">
              <a:avLst/>
            </a:prstGeom>
          </p:spPr>
        </p:pic>
        <p:grpSp>
          <p:nvGrpSpPr>
            <p:cNvPr id="7" name="Group 6">
              <a:extLst>
                <a:ext uri="{FF2B5EF4-FFF2-40B4-BE49-F238E27FC236}">
                  <a16:creationId xmlns:a16="http://schemas.microsoft.com/office/drawing/2014/main" id="{1B2F4B94-99DD-46B3-B593-99B2731DD5C4}"/>
                </a:ext>
              </a:extLst>
            </p:cNvPr>
            <p:cNvGrpSpPr/>
            <p:nvPr/>
          </p:nvGrpSpPr>
          <p:grpSpPr>
            <a:xfrm>
              <a:off x="10568841" y="6627313"/>
              <a:ext cx="12281184" cy="2500397"/>
              <a:chOff x="326483" y="4543419"/>
              <a:chExt cx="8889602" cy="1805552"/>
            </a:xfrm>
          </p:grpSpPr>
          <p:sp>
            <p:nvSpPr>
              <p:cNvPr id="8" name="TextBox 7">
                <a:extLst>
                  <a:ext uri="{FF2B5EF4-FFF2-40B4-BE49-F238E27FC236}">
                    <a16:creationId xmlns:a16="http://schemas.microsoft.com/office/drawing/2014/main" id="{7370A685-3BF6-4EA4-89EB-5E0D1B1E17FF}"/>
                  </a:ext>
                </a:extLst>
              </p:cNvPr>
              <p:cNvSpPr txBox="1"/>
              <p:nvPr/>
            </p:nvSpPr>
            <p:spPr>
              <a:xfrm flipH="1">
                <a:off x="7852718" y="4543419"/>
                <a:ext cx="1363367"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3</a:t>
                </a:r>
                <a:r>
                  <a:rPr lang="en-US" sz="1800" b="1" baseline="30000" dirty="0">
                    <a:effectLst>
                      <a:outerShdw dist="25400" dir="16200000" rotWithShape="0">
                        <a:schemeClr val="bg1"/>
                      </a:outerShdw>
                    </a:effectLst>
                    <a:latin typeface="+mj-lt"/>
                  </a:rPr>
                  <a:t>rd</a:t>
                </a:r>
                <a:r>
                  <a:rPr lang="en-US" sz="1800" b="1" dirty="0">
                    <a:effectLst>
                      <a:outerShdw dist="25400" dir="16200000" rotWithShape="0">
                        <a:schemeClr val="bg1"/>
                      </a:outerShdw>
                    </a:effectLst>
                    <a:latin typeface="+mj-lt"/>
                  </a:rPr>
                  <a:t> Party</a:t>
                </a:r>
              </a:p>
              <a:p>
                <a:pPr algn="ctr"/>
                <a:r>
                  <a:rPr lang="en-US" sz="1800" b="1" dirty="0">
                    <a:effectLst>
                      <a:outerShdw dist="25400" dir="16200000" rotWithShape="0">
                        <a:schemeClr val="bg1"/>
                      </a:outerShdw>
                    </a:effectLst>
                    <a:latin typeface="+mj-lt"/>
                  </a:rPr>
                  <a:t>Gaming Content</a:t>
                </a:r>
              </a:p>
            </p:txBody>
          </p:sp>
          <p:sp>
            <p:nvSpPr>
              <p:cNvPr id="9" name="TextBox 8">
                <a:extLst>
                  <a:ext uri="{FF2B5EF4-FFF2-40B4-BE49-F238E27FC236}">
                    <a16:creationId xmlns:a16="http://schemas.microsoft.com/office/drawing/2014/main" id="{EFACE218-E44C-4E5B-ABF1-76BE45363FFF}"/>
                  </a:ext>
                </a:extLst>
              </p:cNvPr>
              <p:cNvSpPr txBox="1"/>
              <p:nvPr/>
            </p:nvSpPr>
            <p:spPr>
              <a:xfrm flipH="1">
                <a:off x="326483" y="4648200"/>
                <a:ext cx="1197516" cy="466720"/>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White Label Gaming license</a:t>
                </a:r>
              </a:p>
            </p:txBody>
          </p:sp>
          <p:sp>
            <p:nvSpPr>
              <p:cNvPr id="10" name="TextBox 9">
                <a:extLst>
                  <a:ext uri="{FF2B5EF4-FFF2-40B4-BE49-F238E27FC236}">
                    <a16:creationId xmlns:a16="http://schemas.microsoft.com/office/drawing/2014/main" id="{520CDFD0-D2A7-431F-B2C1-110505DD697D}"/>
                  </a:ext>
                </a:extLst>
              </p:cNvPr>
              <p:cNvSpPr txBox="1"/>
              <p:nvPr/>
            </p:nvSpPr>
            <p:spPr>
              <a:xfrm flipH="1">
                <a:off x="1164474" y="5000624"/>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Payment</a:t>
                </a:r>
              </a:p>
              <a:p>
                <a:pPr algn="ctr"/>
                <a:r>
                  <a:rPr lang="en-US" sz="1800" b="1" dirty="0">
                    <a:effectLst>
                      <a:outerShdw dist="25400" dir="16200000" rotWithShape="0">
                        <a:schemeClr val="bg1"/>
                      </a:outerShdw>
                    </a:effectLst>
                    <a:latin typeface="+mj-lt"/>
                  </a:rPr>
                  <a:t>Gateway</a:t>
                </a:r>
              </a:p>
            </p:txBody>
          </p:sp>
          <p:sp>
            <p:nvSpPr>
              <p:cNvPr id="11" name="TextBox 10">
                <a:extLst>
                  <a:ext uri="{FF2B5EF4-FFF2-40B4-BE49-F238E27FC236}">
                    <a16:creationId xmlns:a16="http://schemas.microsoft.com/office/drawing/2014/main" id="{0B069A40-0DAF-4A2D-B4A9-EE5B2C1F80E6}"/>
                  </a:ext>
                </a:extLst>
              </p:cNvPr>
              <p:cNvSpPr txBox="1"/>
              <p:nvPr/>
            </p:nvSpPr>
            <p:spPr>
              <a:xfrm flipH="1">
                <a:off x="1981200" y="5235920"/>
                <a:ext cx="1197516" cy="666742"/>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Content</a:t>
                </a:r>
              </a:p>
              <a:p>
                <a:pPr algn="ctr"/>
                <a:r>
                  <a:rPr lang="en-US" sz="1800" b="1" dirty="0">
                    <a:effectLst>
                      <a:outerShdw dist="25400" dir="16200000" rotWithShape="0">
                        <a:schemeClr val="bg1"/>
                      </a:outerShdw>
                    </a:effectLst>
                    <a:latin typeface="+mj-lt"/>
                  </a:rPr>
                  <a:t>Management</a:t>
                </a:r>
              </a:p>
              <a:p>
                <a:pPr algn="ctr"/>
                <a:r>
                  <a:rPr lang="en-US" sz="1800" b="1" dirty="0">
                    <a:effectLst>
                      <a:outerShdw dist="25400" dir="16200000" rotWithShape="0">
                        <a:schemeClr val="bg1"/>
                      </a:outerShdw>
                    </a:effectLst>
                    <a:latin typeface="+mj-lt"/>
                  </a:rPr>
                  <a:t>System (CMS)</a:t>
                </a:r>
              </a:p>
            </p:txBody>
          </p:sp>
          <p:sp>
            <p:nvSpPr>
              <p:cNvPr id="12" name="TextBox 11">
                <a:extLst>
                  <a:ext uri="{FF2B5EF4-FFF2-40B4-BE49-F238E27FC236}">
                    <a16:creationId xmlns:a16="http://schemas.microsoft.com/office/drawing/2014/main" id="{046ED297-22AA-4F0C-96DB-AF54C185229B}"/>
                  </a:ext>
                </a:extLst>
              </p:cNvPr>
              <p:cNvSpPr txBox="1"/>
              <p:nvPr/>
            </p:nvSpPr>
            <p:spPr>
              <a:xfrm flipH="1">
                <a:off x="2819433" y="5518754"/>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Affiliate</a:t>
                </a:r>
              </a:p>
              <a:p>
                <a:pPr algn="ctr"/>
                <a:r>
                  <a:rPr lang="en-US" sz="1800" b="1" dirty="0">
                    <a:effectLst>
                      <a:outerShdw dist="25400" dir="16200000" rotWithShape="0">
                        <a:schemeClr val="bg1"/>
                      </a:outerShdw>
                    </a:effectLst>
                    <a:latin typeface="+mj-lt"/>
                  </a:rPr>
                  <a:t>System</a:t>
                </a:r>
              </a:p>
            </p:txBody>
          </p:sp>
          <p:sp>
            <p:nvSpPr>
              <p:cNvPr id="13" name="TextBox 12">
                <a:extLst>
                  <a:ext uri="{FF2B5EF4-FFF2-40B4-BE49-F238E27FC236}">
                    <a16:creationId xmlns:a16="http://schemas.microsoft.com/office/drawing/2014/main" id="{C9434124-2049-40AE-8B18-7052641A2EAE}"/>
                  </a:ext>
                </a:extLst>
              </p:cNvPr>
              <p:cNvSpPr txBox="1"/>
              <p:nvPr/>
            </p:nvSpPr>
            <p:spPr>
              <a:xfrm flipH="1">
                <a:off x="3581400" y="5882251"/>
                <a:ext cx="1741759" cy="466720"/>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Retention &amp; Loyalty</a:t>
                </a:r>
              </a:p>
              <a:p>
                <a:r>
                  <a:rPr lang="en-US" sz="1800" b="1" dirty="0">
                    <a:effectLst>
                      <a:outerShdw dist="25400" dir="16200000" rotWithShape="0">
                        <a:schemeClr val="bg1"/>
                      </a:outerShdw>
                    </a:effectLst>
                    <a:latin typeface="+mj-lt"/>
                  </a:rPr>
                  <a:t>Management</a:t>
                </a:r>
              </a:p>
            </p:txBody>
          </p:sp>
          <p:sp>
            <p:nvSpPr>
              <p:cNvPr id="14" name="TextBox 13">
                <a:extLst>
                  <a:ext uri="{FF2B5EF4-FFF2-40B4-BE49-F238E27FC236}">
                    <a16:creationId xmlns:a16="http://schemas.microsoft.com/office/drawing/2014/main" id="{86D2931C-9367-4529-93EC-5517B3CA9FEC}"/>
                  </a:ext>
                </a:extLst>
              </p:cNvPr>
              <p:cNvSpPr txBox="1"/>
              <p:nvPr/>
            </p:nvSpPr>
            <p:spPr>
              <a:xfrm flipH="1">
                <a:off x="4927059" y="5678534"/>
                <a:ext cx="1197516" cy="266697"/>
              </a:xfrm>
              <a:prstGeom prst="rect">
                <a:avLst/>
              </a:prstGeom>
              <a:noFill/>
            </p:spPr>
            <p:txBody>
              <a:bodyPr wrap="square" rtlCol="0">
                <a:spAutoFit/>
              </a:bodyPr>
              <a:lstStyle/>
              <a:p>
                <a:r>
                  <a:rPr lang="en-US" sz="1800" b="1" dirty="0">
                    <a:effectLst>
                      <a:outerShdw dist="25400" dir="16200000" rotWithShape="0">
                        <a:schemeClr val="bg1"/>
                      </a:outerShdw>
                    </a:effectLst>
                    <a:latin typeface="+mj-lt"/>
                  </a:rPr>
                  <a:t>Reporting &amp; BI</a:t>
                </a:r>
              </a:p>
            </p:txBody>
          </p:sp>
          <p:sp>
            <p:nvSpPr>
              <p:cNvPr id="15" name="TextBox 14">
                <a:extLst>
                  <a:ext uri="{FF2B5EF4-FFF2-40B4-BE49-F238E27FC236}">
                    <a16:creationId xmlns:a16="http://schemas.microsoft.com/office/drawing/2014/main" id="{7B6BCE4D-A295-4100-9B48-1ED13FAA0800}"/>
                  </a:ext>
                </a:extLst>
              </p:cNvPr>
              <p:cNvSpPr txBox="1"/>
              <p:nvPr/>
            </p:nvSpPr>
            <p:spPr>
              <a:xfrm flipH="1">
                <a:off x="5459142" y="5447703"/>
                <a:ext cx="1197516" cy="266697"/>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CRM</a:t>
                </a:r>
              </a:p>
            </p:txBody>
          </p:sp>
          <p:sp>
            <p:nvSpPr>
              <p:cNvPr id="16" name="TextBox 15">
                <a:extLst>
                  <a:ext uri="{FF2B5EF4-FFF2-40B4-BE49-F238E27FC236}">
                    <a16:creationId xmlns:a16="http://schemas.microsoft.com/office/drawing/2014/main" id="{818AC678-AB16-4417-AF63-D79B38F54442}"/>
                  </a:ext>
                </a:extLst>
              </p:cNvPr>
              <p:cNvSpPr txBox="1"/>
              <p:nvPr/>
            </p:nvSpPr>
            <p:spPr>
              <a:xfrm flipH="1">
                <a:off x="6240196" y="5216869"/>
                <a:ext cx="1524000"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Betting Shops &amp; Retail Management</a:t>
                </a:r>
              </a:p>
            </p:txBody>
          </p:sp>
          <p:sp>
            <p:nvSpPr>
              <p:cNvPr id="17" name="TextBox 16">
                <a:extLst>
                  <a:ext uri="{FF2B5EF4-FFF2-40B4-BE49-F238E27FC236}">
                    <a16:creationId xmlns:a16="http://schemas.microsoft.com/office/drawing/2014/main" id="{FC50D5B3-1B55-44D3-B22F-16181D70DED5}"/>
                  </a:ext>
                </a:extLst>
              </p:cNvPr>
              <p:cNvSpPr txBox="1"/>
              <p:nvPr/>
            </p:nvSpPr>
            <p:spPr>
              <a:xfrm flipH="1">
                <a:off x="7126019" y="4816819"/>
                <a:ext cx="1197516" cy="466720"/>
              </a:xfrm>
              <a:prstGeom prst="rect">
                <a:avLst/>
              </a:prstGeom>
              <a:noFill/>
            </p:spPr>
            <p:txBody>
              <a:bodyPr wrap="square" rtlCol="0">
                <a:spAutoFit/>
              </a:bodyPr>
              <a:lstStyle/>
              <a:p>
                <a:pPr algn="ctr"/>
                <a:r>
                  <a:rPr lang="en-US" sz="1800" b="1" dirty="0">
                    <a:effectLst>
                      <a:outerShdw dist="25400" dir="16200000" rotWithShape="0">
                        <a:schemeClr val="bg1"/>
                      </a:outerShdw>
                    </a:effectLst>
                    <a:latin typeface="+mj-lt"/>
                  </a:rPr>
                  <a:t>Agent </a:t>
                </a:r>
              </a:p>
              <a:p>
                <a:pPr algn="ctr"/>
                <a:r>
                  <a:rPr lang="en-US" sz="1800" b="1" dirty="0">
                    <a:effectLst>
                      <a:outerShdw dist="25400" dir="16200000" rotWithShape="0">
                        <a:schemeClr val="bg1"/>
                      </a:outerShdw>
                    </a:effectLst>
                    <a:latin typeface="+mj-lt"/>
                  </a:rPr>
                  <a:t>System</a:t>
                </a:r>
              </a:p>
            </p:txBody>
          </p:sp>
        </p:grpSp>
      </p:grpSp>
    </p:spTree>
    <p:extLst>
      <p:ext uri="{BB962C8B-B14F-4D97-AF65-F5344CB8AC3E}">
        <p14:creationId xmlns:p14="http://schemas.microsoft.com/office/powerpoint/2010/main" val="88625627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A5857-3F1B-43CC-870B-03A764399436}"/>
              </a:ext>
            </a:extLst>
          </p:cNvPr>
          <p:cNvSpPr>
            <a:spLocks noGrp="1"/>
          </p:cNvSpPr>
          <p:nvPr>
            <p:ph type="title"/>
          </p:nvPr>
        </p:nvSpPr>
        <p:spPr/>
        <p:txBody>
          <a:bodyPr/>
          <a:lstStyle/>
          <a:p>
            <a:r>
              <a:rPr lang="en-GB" dirty="0"/>
              <a:t>So, what about NoSQL?</a:t>
            </a:r>
            <a:endParaRPr lang="bg-BG" dirty="0"/>
          </a:p>
        </p:txBody>
      </p:sp>
      <p:sp>
        <p:nvSpPr>
          <p:cNvPr id="3" name="Text Placeholder 2">
            <a:extLst>
              <a:ext uri="{FF2B5EF4-FFF2-40B4-BE49-F238E27FC236}">
                <a16:creationId xmlns:a16="http://schemas.microsoft.com/office/drawing/2014/main" id="{09E05EB1-B8EB-47D6-BDA6-B1F3C8C77BF5}"/>
              </a:ext>
            </a:extLst>
          </p:cNvPr>
          <p:cNvSpPr>
            <a:spLocks noGrp="1"/>
          </p:cNvSpPr>
          <p:nvPr>
            <p:ph type="body" idx="1"/>
          </p:nvPr>
        </p:nvSpPr>
        <p:spPr/>
        <p:txBody>
          <a:bodyPr/>
          <a:lstStyle/>
          <a:p>
            <a:endParaRPr lang="bg-BG"/>
          </a:p>
        </p:txBody>
      </p:sp>
    </p:spTree>
    <p:extLst>
      <p:ext uri="{BB962C8B-B14F-4D97-AF65-F5344CB8AC3E}">
        <p14:creationId xmlns:p14="http://schemas.microsoft.com/office/powerpoint/2010/main" val="301982127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DA842-969D-405C-A7FE-AD25F45D482B}"/>
              </a:ext>
            </a:extLst>
          </p:cNvPr>
          <p:cNvSpPr>
            <a:spLocks noGrp="1"/>
          </p:cNvSpPr>
          <p:nvPr>
            <p:ph type="title"/>
          </p:nvPr>
        </p:nvSpPr>
        <p:spPr/>
        <p:txBody>
          <a:bodyPr/>
          <a:lstStyle/>
          <a:p>
            <a:r>
              <a:rPr lang="en-GB" dirty="0"/>
              <a:t>Why?</a:t>
            </a:r>
            <a:endParaRPr lang="bg-BG" dirty="0"/>
          </a:p>
        </p:txBody>
      </p:sp>
      <p:sp>
        <p:nvSpPr>
          <p:cNvPr id="3" name="Content Placeholder 2">
            <a:extLst>
              <a:ext uri="{FF2B5EF4-FFF2-40B4-BE49-F238E27FC236}">
                <a16:creationId xmlns:a16="http://schemas.microsoft.com/office/drawing/2014/main" id="{60082D2C-2E40-4CAA-88FB-0BAD95AC1423}"/>
              </a:ext>
            </a:extLst>
          </p:cNvPr>
          <p:cNvSpPr>
            <a:spLocks noGrp="1"/>
          </p:cNvSpPr>
          <p:nvPr>
            <p:ph idx="1"/>
          </p:nvPr>
        </p:nvSpPr>
        <p:spPr/>
        <p:txBody>
          <a:bodyPr/>
          <a:lstStyle/>
          <a:p>
            <a:r>
              <a:rPr lang="en-GB" dirty="0"/>
              <a:t>Less complexity</a:t>
            </a:r>
          </a:p>
          <a:p>
            <a:r>
              <a:rPr lang="en-GB" dirty="0"/>
              <a:t>Hight throughput</a:t>
            </a:r>
          </a:p>
          <a:p>
            <a:r>
              <a:rPr lang="en-GB" dirty="0"/>
              <a:t>Horizontally scalable</a:t>
            </a:r>
          </a:p>
          <a:p>
            <a:r>
              <a:rPr lang="en-GB" dirty="0"/>
              <a:t>Avoid ORMs</a:t>
            </a:r>
          </a:p>
          <a:p>
            <a:r>
              <a:rPr lang="en-GB" dirty="0"/>
              <a:t>Less complexity and hardware requirements</a:t>
            </a:r>
          </a:p>
          <a:p>
            <a:r>
              <a:rPr lang="en-GB" dirty="0"/>
              <a:t>Customized solutions</a:t>
            </a:r>
          </a:p>
          <a:p>
            <a:r>
              <a:rPr lang="en-GB" dirty="0"/>
              <a:t>Less workarounds</a:t>
            </a:r>
            <a:endParaRPr lang="bg-BG" dirty="0"/>
          </a:p>
        </p:txBody>
      </p:sp>
    </p:spTree>
    <p:extLst>
      <p:ext uri="{BB962C8B-B14F-4D97-AF65-F5344CB8AC3E}">
        <p14:creationId xmlns:p14="http://schemas.microsoft.com/office/powerpoint/2010/main" val="336751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AE5C3-928C-419E-94B7-C666CC105229}"/>
              </a:ext>
            </a:extLst>
          </p:cNvPr>
          <p:cNvSpPr>
            <a:spLocks noGrp="1"/>
          </p:cNvSpPr>
          <p:nvPr>
            <p:ph type="title"/>
          </p:nvPr>
        </p:nvSpPr>
        <p:spPr>
          <a:xfrm>
            <a:off x="15327628" y="1095249"/>
            <a:ext cx="6332218" cy="6346332"/>
          </a:xfrm>
          <a:noFill/>
        </p:spPr>
        <p:txBody>
          <a:bodyPr vert="horz" lIns="91440" tIns="45720" rIns="91440" bIns="45720" rtlCol="0" anchor="b">
            <a:normAutofit/>
          </a:bodyPr>
          <a:lstStyle/>
          <a:p>
            <a:r>
              <a:rPr lang="en-US" sz="7900">
                <a:latin typeface="+mj-lt"/>
                <a:ea typeface="+mj-ea"/>
                <a:cs typeface="+mj-cs"/>
              </a:rPr>
              <a:t>The end of an architectural era</a:t>
            </a:r>
          </a:p>
        </p:txBody>
      </p:sp>
      <p:sp>
        <p:nvSpPr>
          <p:cNvPr id="4" name="Text Placeholder 3">
            <a:extLst>
              <a:ext uri="{FF2B5EF4-FFF2-40B4-BE49-F238E27FC236}">
                <a16:creationId xmlns:a16="http://schemas.microsoft.com/office/drawing/2014/main" id="{4DB3C436-66B9-4A88-AEE9-C59D67D03E00}"/>
              </a:ext>
            </a:extLst>
          </p:cNvPr>
          <p:cNvSpPr>
            <a:spLocks noGrp="1"/>
          </p:cNvSpPr>
          <p:nvPr>
            <p:ph type="body" idx="1"/>
          </p:nvPr>
        </p:nvSpPr>
        <p:spPr>
          <a:xfrm>
            <a:off x="15327628" y="7823198"/>
            <a:ext cx="6332220" cy="2816354"/>
          </a:xfrm>
          <a:noFill/>
        </p:spPr>
        <p:txBody>
          <a:bodyPr vert="horz" lIns="91440" tIns="45720" rIns="91440" bIns="45720" rtlCol="0">
            <a:normAutofit/>
          </a:bodyPr>
          <a:lstStyle/>
          <a:p>
            <a:pPr>
              <a:lnSpc>
                <a:spcPct val="90000"/>
              </a:lnSpc>
            </a:pPr>
            <a:r>
              <a:rPr lang="en-US" sz="3600">
                <a:solidFill>
                  <a:schemeClr val="tx1"/>
                </a:solidFill>
                <a:latin typeface="+mn-lt"/>
                <a:ea typeface="+mn-ea"/>
                <a:cs typeface="+mn-cs"/>
              </a:rPr>
              <a:t>Michael Stonebraker</a:t>
            </a:r>
          </a:p>
        </p:txBody>
      </p:sp>
      <p:pic>
        <p:nvPicPr>
          <p:cNvPr id="1026" name="Picture 2" descr="Image result for michael stonebraker">
            <a:extLst>
              <a:ext uri="{FF2B5EF4-FFF2-40B4-BE49-F238E27FC236}">
                <a16:creationId xmlns:a16="http://schemas.microsoft.com/office/drawing/2014/main" id="{54C4F018-3D52-4FDE-9D79-3D6F82E68A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1681"/>
          <a:stretch/>
        </p:blipFill>
        <p:spPr bwMode="auto">
          <a:xfrm>
            <a:off x="20" y="10"/>
            <a:ext cx="14127460" cy="11734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35229"/>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06E177-CD4F-40B3-B4B0-3D02D4327C5A}"/>
              </a:ext>
            </a:extLst>
          </p:cNvPr>
          <p:cNvSpPr>
            <a:spLocks noGrp="1"/>
          </p:cNvSpPr>
          <p:nvPr>
            <p:ph type="title"/>
          </p:nvPr>
        </p:nvSpPr>
        <p:spPr/>
        <p:txBody>
          <a:bodyPr/>
          <a:lstStyle/>
          <a:p>
            <a:r>
              <a:rPr lang="en-GB" dirty="0"/>
              <a:t>Summary of the paper</a:t>
            </a:r>
            <a:endParaRPr lang="bg-BG" dirty="0"/>
          </a:p>
        </p:txBody>
      </p:sp>
      <p:sp>
        <p:nvSpPr>
          <p:cNvPr id="5" name="Content Placeholder 4">
            <a:extLst>
              <a:ext uri="{FF2B5EF4-FFF2-40B4-BE49-F238E27FC236}">
                <a16:creationId xmlns:a16="http://schemas.microsoft.com/office/drawing/2014/main" id="{84B9D905-04CD-460B-AF2F-B8E01989B069}"/>
              </a:ext>
            </a:extLst>
          </p:cNvPr>
          <p:cNvSpPr>
            <a:spLocks noGrp="1"/>
          </p:cNvSpPr>
          <p:nvPr>
            <p:ph idx="1"/>
          </p:nvPr>
        </p:nvSpPr>
        <p:spPr/>
        <p:txBody>
          <a:bodyPr/>
          <a:lstStyle/>
          <a:p>
            <a:r>
              <a:rPr lang="en-GB" dirty="0"/>
              <a:t>SQL is not the answer</a:t>
            </a:r>
          </a:p>
          <a:p>
            <a:r>
              <a:rPr lang="en-GB" dirty="0"/>
              <a:t>“one size fits all”</a:t>
            </a:r>
          </a:p>
          <a:p>
            <a:r>
              <a:rPr lang="en-GB" dirty="0"/>
              <a:t>Huge shift in market needs</a:t>
            </a:r>
          </a:p>
          <a:p>
            <a:r>
              <a:rPr lang="en-GB" dirty="0"/>
              <a:t>No Knobs</a:t>
            </a:r>
          </a:p>
          <a:p>
            <a:r>
              <a:rPr lang="en-GB" dirty="0"/>
              <a:t>High availability</a:t>
            </a:r>
          </a:p>
          <a:p>
            <a:endParaRPr lang="bg-BG" dirty="0"/>
          </a:p>
        </p:txBody>
      </p:sp>
    </p:spTree>
    <p:extLst>
      <p:ext uri="{BB962C8B-B14F-4D97-AF65-F5344CB8AC3E}">
        <p14:creationId xmlns:p14="http://schemas.microsoft.com/office/powerpoint/2010/main" val="28693166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9093-A183-4027-AEEB-21B734F34526}"/>
              </a:ext>
            </a:extLst>
          </p:cNvPr>
          <p:cNvSpPr>
            <a:spLocks noGrp="1"/>
          </p:cNvSpPr>
          <p:nvPr>
            <p:ph type="title"/>
          </p:nvPr>
        </p:nvSpPr>
        <p:spPr/>
        <p:txBody>
          <a:bodyPr/>
          <a:lstStyle/>
          <a:p>
            <a:r>
              <a:rPr lang="en-GB" dirty="0"/>
              <a:t>Result of paper</a:t>
            </a:r>
            <a:endParaRPr lang="bg-BG" dirty="0"/>
          </a:p>
        </p:txBody>
      </p:sp>
      <p:sp>
        <p:nvSpPr>
          <p:cNvPr id="3" name="Content Placeholder 2">
            <a:extLst>
              <a:ext uri="{FF2B5EF4-FFF2-40B4-BE49-F238E27FC236}">
                <a16:creationId xmlns:a16="http://schemas.microsoft.com/office/drawing/2014/main" id="{B3C23B3C-8239-4108-9A61-85ACCADC1412}"/>
              </a:ext>
            </a:extLst>
          </p:cNvPr>
          <p:cNvSpPr>
            <a:spLocks noGrp="1"/>
          </p:cNvSpPr>
          <p:nvPr>
            <p:ph idx="1"/>
          </p:nvPr>
        </p:nvSpPr>
        <p:spPr/>
        <p:txBody>
          <a:bodyPr/>
          <a:lstStyle/>
          <a:p>
            <a:r>
              <a:rPr lang="en-GB" dirty="0"/>
              <a:t>H-base prototype</a:t>
            </a:r>
          </a:p>
          <a:p>
            <a:r>
              <a:rPr lang="en-GB" dirty="0" err="1"/>
              <a:t>VoltDB</a:t>
            </a:r>
            <a:endParaRPr lang="bg-BG" dirty="0"/>
          </a:p>
        </p:txBody>
      </p:sp>
    </p:spTree>
    <p:extLst>
      <p:ext uri="{BB962C8B-B14F-4D97-AF65-F5344CB8AC3E}">
        <p14:creationId xmlns:p14="http://schemas.microsoft.com/office/powerpoint/2010/main" val="5272606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96F6A8-81AD-4194-B2EE-8A457738B8FF}"/>
              </a:ext>
            </a:extLst>
          </p:cNvPr>
          <p:cNvSpPr>
            <a:spLocks noGrp="1"/>
          </p:cNvSpPr>
          <p:nvPr>
            <p:ph type="title"/>
          </p:nvPr>
        </p:nvSpPr>
        <p:spPr/>
        <p:txBody>
          <a:bodyPr/>
          <a:lstStyle/>
          <a:p>
            <a:r>
              <a:rPr lang="en-GB" dirty="0"/>
              <a:t>What are the options?</a:t>
            </a:r>
            <a:endParaRPr lang="bg-BG" dirty="0"/>
          </a:p>
        </p:txBody>
      </p:sp>
      <p:sp>
        <p:nvSpPr>
          <p:cNvPr id="5" name="Content Placeholder 4">
            <a:extLst>
              <a:ext uri="{FF2B5EF4-FFF2-40B4-BE49-F238E27FC236}">
                <a16:creationId xmlns:a16="http://schemas.microsoft.com/office/drawing/2014/main" id="{14135D69-D742-4257-81A1-7BA152CF263B}"/>
              </a:ext>
            </a:extLst>
          </p:cNvPr>
          <p:cNvSpPr>
            <a:spLocks noGrp="1"/>
          </p:cNvSpPr>
          <p:nvPr>
            <p:ph idx="1"/>
          </p:nvPr>
        </p:nvSpPr>
        <p:spPr/>
        <p:txBody>
          <a:bodyPr/>
          <a:lstStyle/>
          <a:p>
            <a:r>
              <a:rPr lang="en-GB" dirty="0"/>
              <a:t>NoSQL</a:t>
            </a:r>
          </a:p>
          <a:p>
            <a:r>
              <a:rPr lang="en-GB" dirty="0"/>
              <a:t>Key-Value stores</a:t>
            </a:r>
          </a:p>
          <a:p>
            <a:r>
              <a:rPr lang="en-GB" dirty="0"/>
              <a:t>Column oriented</a:t>
            </a:r>
          </a:p>
          <a:p>
            <a:r>
              <a:rPr lang="en-GB" dirty="0"/>
              <a:t>Map-Reduce</a:t>
            </a:r>
          </a:p>
          <a:p>
            <a:r>
              <a:rPr lang="en-GB" dirty="0"/>
              <a:t>Graph DBs</a:t>
            </a:r>
          </a:p>
          <a:p>
            <a:r>
              <a:rPr lang="en-GB" dirty="0"/>
              <a:t>Data flow systems</a:t>
            </a:r>
            <a:endParaRPr lang="bg-BG" dirty="0"/>
          </a:p>
        </p:txBody>
      </p:sp>
    </p:spTree>
    <p:extLst>
      <p:ext uri="{BB962C8B-B14F-4D97-AF65-F5344CB8AC3E}">
        <p14:creationId xmlns:p14="http://schemas.microsoft.com/office/powerpoint/2010/main" val="14105173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1000"/>
                                        <p:tgtEl>
                                          <p:spTgt spid="5">
                                            <p:txEl>
                                              <p:pRg st="1" end="1"/>
                                            </p:txEl>
                                          </p:spTgt>
                                        </p:tgtEl>
                                      </p:cBhvr>
                                    </p:animEffect>
                                    <p:anim calcmode="lin" valueType="num">
                                      <p:cBhvr>
                                        <p:cTn id="15" dur="1000" fill="hold"/>
                                        <p:tgtEl>
                                          <p:spTgt spid="5">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xEl>
                                              <p:pRg st="2" end="2"/>
                                            </p:txEl>
                                          </p:spTgt>
                                        </p:tgtEl>
                                        <p:attrNameLst>
                                          <p:attrName>style.visibility</p:attrName>
                                        </p:attrNameLst>
                                      </p:cBhvr>
                                      <p:to>
                                        <p:strVal val="visible"/>
                                      </p:to>
                                    </p:set>
                                    <p:animEffect transition="in" filter="fade">
                                      <p:cBhvr>
                                        <p:cTn id="21" dur="1000"/>
                                        <p:tgtEl>
                                          <p:spTgt spid="5">
                                            <p:txEl>
                                              <p:pRg st="2" end="2"/>
                                            </p:txEl>
                                          </p:spTgt>
                                        </p:tgtEl>
                                      </p:cBhvr>
                                    </p:animEffect>
                                    <p:anim calcmode="lin" valueType="num">
                                      <p:cBhvr>
                                        <p:cTn id="22"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1000"/>
                                        <p:tgtEl>
                                          <p:spTgt spid="5">
                                            <p:txEl>
                                              <p:pRg st="3" end="3"/>
                                            </p:txEl>
                                          </p:spTgt>
                                        </p:tgtEl>
                                      </p:cBhvr>
                                    </p:animEffect>
                                    <p:anim calcmode="lin" valueType="num">
                                      <p:cBhvr>
                                        <p:cTn id="29" dur="1000" fill="hold"/>
                                        <p:tgtEl>
                                          <p:spTgt spid="5">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5">
                                            <p:txEl>
                                              <p:pRg st="5" end="5"/>
                                            </p:txEl>
                                          </p:spTgt>
                                        </p:tgtEl>
                                        <p:attrNameLst>
                                          <p:attrName>style.visibility</p:attrName>
                                        </p:attrNameLst>
                                      </p:cBhvr>
                                      <p:to>
                                        <p:strVal val="visible"/>
                                      </p:to>
                                    </p:set>
                                    <p:animEffect transition="in" filter="fade">
                                      <p:cBhvr>
                                        <p:cTn id="42" dur="1000"/>
                                        <p:tgtEl>
                                          <p:spTgt spid="5">
                                            <p:txEl>
                                              <p:pRg st="5" end="5"/>
                                            </p:txEl>
                                          </p:spTgt>
                                        </p:tgtEl>
                                      </p:cBhvr>
                                    </p:animEffect>
                                    <p:anim calcmode="lin" valueType="num">
                                      <p:cBhvr>
                                        <p:cTn id="43" dur="1000" fill="hold"/>
                                        <p:tgtEl>
                                          <p:spTgt spid="5">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A1D26A-AED4-469A-9F61-51F686A8B0E2}"/>
              </a:ext>
            </a:extLst>
          </p:cNvPr>
          <p:cNvPicPr>
            <a:picLocks noChangeAspect="1"/>
          </p:cNvPicPr>
          <p:nvPr/>
        </p:nvPicPr>
        <p:blipFill>
          <a:blip r:embed="rId2"/>
          <a:stretch>
            <a:fillRect/>
          </a:stretch>
        </p:blipFill>
        <p:spPr>
          <a:xfrm>
            <a:off x="206771" y="2474913"/>
            <a:ext cx="22446458" cy="6784975"/>
          </a:xfrm>
          <a:prstGeom prst="rect">
            <a:avLst/>
          </a:prstGeom>
        </p:spPr>
      </p:pic>
    </p:spTree>
    <p:extLst>
      <p:ext uri="{BB962C8B-B14F-4D97-AF65-F5344CB8AC3E}">
        <p14:creationId xmlns:p14="http://schemas.microsoft.com/office/powerpoint/2010/main" val="10772910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7E017-C5E0-466C-90CD-50275EF1771B}"/>
              </a:ext>
            </a:extLst>
          </p:cNvPr>
          <p:cNvSpPr>
            <a:spLocks noGrp="1"/>
          </p:cNvSpPr>
          <p:nvPr>
            <p:ph type="title"/>
          </p:nvPr>
        </p:nvSpPr>
        <p:spPr/>
        <p:txBody>
          <a:bodyPr/>
          <a:lstStyle/>
          <a:p>
            <a:r>
              <a:rPr lang="en-GB" dirty="0"/>
              <a:t>So, when do we choose the database</a:t>
            </a:r>
            <a:r>
              <a:rPr lang="en-GB" dirty="0">
                <a:sym typeface="Wingdings" panose="05000000000000000000" pitchFamily="2" charset="2"/>
              </a:rPr>
              <a:t>?</a:t>
            </a:r>
            <a:endParaRPr lang="bg-BG" dirty="0"/>
          </a:p>
        </p:txBody>
      </p:sp>
      <p:sp>
        <p:nvSpPr>
          <p:cNvPr id="3" name="Text Placeholder 2">
            <a:extLst>
              <a:ext uri="{FF2B5EF4-FFF2-40B4-BE49-F238E27FC236}">
                <a16:creationId xmlns:a16="http://schemas.microsoft.com/office/drawing/2014/main" id="{53A034D3-457E-48AA-A54E-B6049220F703}"/>
              </a:ext>
            </a:extLst>
          </p:cNvPr>
          <p:cNvSpPr>
            <a:spLocks noGrp="1"/>
          </p:cNvSpPr>
          <p:nvPr>
            <p:ph type="body" idx="1"/>
          </p:nvPr>
        </p:nvSpPr>
        <p:spPr/>
        <p:txBody>
          <a:bodyPr/>
          <a:lstStyle/>
          <a:p>
            <a:endParaRPr lang="bg-BG"/>
          </a:p>
        </p:txBody>
      </p:sp>
    </p:spTree>
    <p:extLst>
      <p:ext uri="{BB962C8B-B14F-4D97-AF65-F5344CB8AC3E}">
        <p14:creationId xmlns:p14="http://schemas.microsoft.com/office/powerpoint/2010/main" val="2080628296"/>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8" y="0"/>
            <a:ext cx="23469597" cy="11734800"/>
          </a:xfrm>
          <a:prstGeom prst="rect">
            <a:avLst/>
          </a:prstGeom>
        </p:spPr>
      </p:pic>
    </p:spTree>
    <p:extLst>
      <p:ext uri="{BB962C8B-B14F-4D97-AF65-F5344CB8AC3E}">
        <p14:creationId xmlns:p14="http://schemas.microsoft.com/office/powerpoint/2010/main" val="3171594871"/>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52656D-0567-4374-8F43-3243A4419903}"/>
              </a:ext>
            </a:extLst>
          </p:cNvPr>
          <p:cNvSpPr>
            <a:spLocks noGrp="1"/>
          </p:cNvSpPr>
          <p:nvPr>
            <p:ph type="title"/>
          </p:nvPr>
        </p:nvSpPr>
        <p:spPr>
          <a:xfrm>
            <a:off x="1205617" y="7821858"/>
            <a:ext cx="20448765" cy="1908599"/>
          </a:xfrm>
        </p:spPr>
        <p:txBody>
          <a:bodyPr vert="horz" lIns="91440" tIns="45720" rIns="91440" bIns="45720" rtlCol="0" anchor="b">
            <a:normAutofit/>
          </a:bodyPr>
          <a:lstStyle/>
          <a:p>
            <a:pPr algn="ctr"/>
            <a:r>
              <a:rPr lang="en-US">
                <a:latin typeface="+mj-lt"/>
                <a:ea typeface="+mj-ea"/>
                <a:cs typeface="+mj-cs"/>
              </a:rPr>
              <a:t>Do you like legacy software?</a:t>
            </a:r>
          </a:p>
        </p:txBody>
      </p:sp>
      <p:sp>
        <p:nvSpPr>
          <p:cNvPr id="5" name="Text Placeholder 4">
            <a:extLst>
              <a:ext uri="{FF2B5EF4-FFF2-40B4-BE49-F238E27FC236}">
                <a16:creationId xmlns:a16="http://schemas.microsoft.com/office/drawing/2014/main" id="{28D60FC5-1F31-4B46-98F6-CBB8916B10BA}"/>
              </a:ext>
            </a:extLst>
          </p:cNvPr>
          <p:cNvSpPr>
            <a:spLocks noGrp="1"/>
          </p:cNvSpPr>
          <p:nvPr>
            <p:ph type="body" idx="1"/>
          </p:nvPr>
        </p:nvSpPr>
        <p:spPr>
          <a:xfrm>
            <a:off x="1205617" y="10025639"/>
            <a:ext cx="20448765" cy="850782"/>
          </a:xfrm>
        </p:spPr>
        <p:txBody>
          <a:bodyPr vert="horz" lIns="91440" tIns="45720" rIns="91440" bIns="45720" rtlCol="0">
            <a:normAutofit/>
          </a:bodyPr>
          <a:lstStyle/>
          <a:p>
            <a:pPr algn="ctr">
              <a:lnSpc>
                <a:spcPct val="90000"/>
              </a:lnSpc>
            </a:pPr>
            <a:endParaRPr lang="en-US">
              <a:solidFill>
                <a:schemeClr val="tx1"/>
              </a:solidFill>
              <a:latin typeface="+mn-lt"/>
              <a:ea typeface="+mn-ea"/>
              <a:cs typeface="+mn-cs"/>
            </a:endParaRPr>
          </a:p>
        </p:txBody>
      </p:sp>
      <p:pic>
        <p:nvPicPr>
          <p:cNvPr id="9" name="Picture 8" descr="A picture containing object&#10;&#10;Description automatically generated">
            <a:extLst>
              <a:ext uri="{FF2B5EF4-FFF2-40B4-BE49-F238E27FC236}">
                <a16:creationId xmlns:a16="http://schemas.microsoft.com/office/drawing/2014/main" id="{BC711ABE-EC55-45F3-B21E-854FC045B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9136" y="815469"/>
            <a:ext cx="4586103" cy="6459301"/>
          </a:xfrm>
          <a:prstGeom prst="rect">
            <a:avLst/>
          </a:prstGeom>
        </p:spPr>
      </p:pic>
      <p:pic>
        <p:nvPicPr>
          <p:cNvPr id="7" name="Picture 6" descr="A picture containing object&#10;&#10;Description automatically generated">
            <a:extLst>
              <a:ext uri="{FF2B5EF4-FFF2-40B4-BE49-F238E27FC236}">
                <a16:creationId xmlns:a16="http://schemas.microsoft.com/office/drawing/2014/main" id="{06DDFC95-5485-4A45-8409-6A2AA6466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6875" y="815469"/>
            <a:ext cx="4166249" cy="6459301"/>
          </a:xfrm>
          <a:prstGeom prst="rect">
            <a:avLst/>
          </a:prstGeom>
        </p:spPr>
      </p:pic>
      <p:pic>
        <p:nvPicPr>
          <p:cNvPr id="11" name="Picture 10" descr="A close up of a necklace&#10;&#10;Description automatically generated">
            <a:extLst>
              <a:ext uri="{FF2B5EF4-FFF2-40B4-BE49-F238E27FC236}">
                <a16:creationId xmlns:a16="http://schemas.microsoft.com/office/drawing/2014/main" id="{F6AE9EB5-1B18-4BAE-91F4-2E3B6FAFD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46338" y="815469"/>
            <a:ext cx="6346263" cy="6459301"/>
          </a:xfrm>
          <a:prstGeom prst="rect">
            <a:avLst/>
          </a:prstGeom>
        </p:spPr>
      </p:pic>
      <p:cxnSp>
        <p:nvCxnSpPr>
          <p:cNvPr id="13" name="Straight Connector 15">
            <a:extLst>
              <a:ext uri="{FF2B5EF4-FFF2-40B4-BE49-F238E27FC236}">
                <a16:creationId xmlns:a16="http://schemas.microsoft.com/office/drawing/2014/main" id="{8F880EF2-DF79-4D9D-8F11-E91D48C797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57500" y="9888008"/>
            <a:ext cx="17145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38289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0jovRq_460sv">
            <a:hlinkClick r:id="" action="ppaction://media"/>
            <a:extLst>
              <a:ext uri="{FF2B5EF4-FFF2-40B4-BE49-F238E27FC236}">
                <a16:creationId xmlns:a16="http://schemas.microsoft.com/office/drawing/2014/main" id="{52EAF539-8694-4A73-B71D-18B5DEE09D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80252"/>
            <a:ext cx="22860000" cy="17095304"/>
          </a:xfrm>
          <a:prstGeom prst="rect">
            <a:avLst/>
          </a:prstGeom>
        </p:spPr>
      </p:pic>
    </p:spTree>
    <p:extLst>
      <p:ext uri="{BB962C8B-B14F-4D97-AF65-F5344CB8AC3E}">
        <p14:creationId xmlns:p14="http://schemas.microsoft.com/office/powerpoint/2010/main" val="2514392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bg-BG" dirty="0"/>
              <a:t> </a:t>
            </a:r>
            <a:r>
              <a:rPr lang="en-US" dirty="0">
                <a:hlinkClick r:id="rId3"/>
              </a:rPr>
              <a:t>martin.c@sbtech.com</a:t>
            </a:r>
            <a:endParaRPr lang="en-US" dirty="0"/>
          </a:p>
          <a:p>
            <a:r>
              <a:rPr lang="en-US" dirty="0" err="1"/>
              <a:t>Github</a:t>
            </a:r>
            <a:r>
              <a:rPr lang="en-US" dirty="0"/>
              <a:t>:     </a:t>
            </a:r>
            <a:r>
              <a:rPr lang="en-US" dirty="0">
                <a:hlinkClick r:id="rId4"/>
              </a:rPr>
              <a:t>https://github.com/mchaov</a:t>
            </a:r>
            <a:endParaRPr lang="en-US" dirty="0"/>
          </a:p>
          <a:p>
            <a:pPr marL="0" indent="0">
              <a:buNone/>
            </a:pPr>
            <a:endParaRPr lang="en-US" dirty="0"/>
          </a:p>
        </p:txBody>
      </p:sp>
      <p:pic>
        <p:nvPicPr>
          <p:cNvPr id="5" name="Graphic 4">
            <a:extLst>
              <a:ext uri="{FF2B5EF4-FFF2-40B4-BE49-F238E27FC236}">
                <a16:creationId xmlns:a16="http://schemas.microsoft.com/office/drawing/2014/main" id="{B062456B-F5DD-45AB-890A-0E430FB864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9572" y="1039132"/>
            <a:ext cx="9144000" cy="9144000"/>
          </a:xfrm>
          <a:prstGeom prst="rect">
            <a:avLst/>
          </a:prstGeom>
        </p:spPr>
      </p:pic>
    </p:spTree>
    <p:extLst>
      <p:ext uri="{BB962C8B-B14F-4D97-AF65-F5344CB8AC3E}">
        <p14:creationId xmlns:p14="http://schemas.microsoft.com/office/powerpoint/2010/main" val="2457308792"/>
      </p:ext>
    </p:extLst>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AC04D-CFB3-4979-923C-97FC07674F5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7E4C734-456E-40DE-89F5-3774B2901E31}"/>
              </a:ext>
            </a:extLst>
          </p:cNvPr>
          <p:cNvSpPr>
            <a:spLocks noGrp="1"/>
          </p:cNvSpPr>
          <p:nvPr>
            <p:ph idx="1"/>
          </p:nvPr>
        </p:nvSpPr>
        <p:spPr/>
        <p:txBody>
          <a:bodyPr/>
          <a:lstStyle/>
          <a:p>
            <a:r>
              <a:rPr lang="en-US" dirty="0"/>
              <a:t>50 Shades of NULL – The Different Meanings of NULL in SQL (</a:t>
            </a:r>
            <a:r>
              <a:rPr lang="en-US" dirty="0">
                <a:hlinkClick r:id="rId2"/>
              </a:rPr>
              <a:t>https://www.vertabelo.com/blog/technical-articles/50-shades-of-null-or-how-a-billion-dollar-mistake-has-been-stalking-a-whole-industry-for-decades</a:t>
            </a:r>
            <a:r>
              <a:rPr lang="en-US" dirty="0"/>
              <a:t>)</a:t>
            </a:r>
          </a:p>
          <a:p>
            <a:r>
              <a:rPr lang="en-US" dirty="0"/>
              <a:t>The End of an Architectural Era 2007</a:t>
            </a:r>
          </a:p>
          <a:p>
            <a:endParaRPr lang="en-US" dirty="0"/>
          </a:p>
        </p:txBody>
      </p:sp>
    </p:spTree>
    <p:extLst>
      <p:ext uri="{BB962C8B-B14F-4D97-AF65-F5344CB8AC3E}">
        <p14:creationId xmlns:p14="http://schemas.microsoft.com/office/powerpoint/2010/main" val="24616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img.glyphs.co/img?src=aHR0cHM6Ly9zMy5tZWRpYWxvb3QuY29tL3Jlc291cmNlcy9HcnVuZ2UtU3RhaW5lZC1QYXBlci1UZXh0dXJlcy1QcmV2aWV3LTEuanBn&amp;q=90&amp;enlarge=true&amp;h=1036&amp;w=1600">
            <a:extLst>
              <a:ext uri="{FF2B5EF4-FFF2-40B4-BE49-F238E27FC236}">
                <a16:creationId xmlns:a16="http://schemas.microsoft.com/office/drawing/2014/main" id="{881B961A-2870-4D8A-881E-D0210FA64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98" y="-110836"/>
            <a:ext cx="24269597" cy="119564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2B1CE9F-14B8-441A-8E6F-1C46623ACA7C}"/>
              </a:ext>
            </a:extLst>
          </p:cNvPr>
          <p:cNvSpPr txBox="1"/>
          <p:nvPr/>
        </p:nvSpPr>
        <p:spPr>
          <a:xfrm rot="21348992">
            <a:off x="5549501" y="3512773"/>
            <a:ext cx="4387801" cy="1446550"/>
          </a:xfrm>
          <a:prstGeom prst="rect">
            <a:avLst/>
          </a:prstGeom>
          <a:noFill/>
        </p:spPr>
        <p:txBody>
          <a:bodyPr wrap="square" rtlCol="0">
            <a:spAutoFit/>
          </a:bodyPr>
          <a:lstStyle/>
          <a:p>
            <a:pPr algn="l"/>
            <a:r>
              <a:rPr lang="en-US" sz="8800" dirty="0">
                <a:latin typeface="Lucida Calligraphy" panose="03010101010101010101" pitchFamily="66" charset="0"/>
              </a:rPr>
              <a:t>Legacy</a:t>
            </a:r>
          </a:p>
        </p:txBody>
      </p:sp>
      <p:sp>
        <p:nvSpPr>
          <p:cNvPr id="8" name="TextBox 7">
            <a:extLst>
              <a:ext uri="{FF2B5EF4-FFF2-40B4-BE49-F238E27FC236}">
                <a16:creationId xmlns:a16="http://schemas.microsoft.com/office/drawing/2014/main" id="{88FF8FD3-C20C-436E-8D30-C397D46EF6A4}"/>
              </a:ext>
            </a:extLst>
          </p:cNvPr>
          <p:cNvSpPr txBox="1"/>
          <p:nvPr/>
        </p:nvSpPr>
        <p:spPr>
          <a:xfrm rot="21348992">
            <a:off x="5544155" y="5258912"/>
            <a:ext cx="11771689" cy="1569660"/>
          </a:xfrm>
          <a:prstGeom prst="rect">
            <a:avLst/>
          </a:prstGeom>
          <a:noFill/>
        </p:spPr>
        <p:txBody>
          <a:bodyPr wrap="square" rtlCol="0">
            <a:spAutoFit/>
          </a:bodyPr>
          <a:lstStyle/>
          <a:p>
            <a:pPr algn="l"/>
            <a:r>
              <a:rPr lang="en-US" sz="4800" dirty="0">
                <a:latin typeface="Lucida Calligraphy" panose="03010101010101010101" pitchFamily="66" charset="0"/>
              </a:rPr>
              <a:t>A gift from the </a:t>
            </a:r>
            <a:r>
              <a:rPr lang="en-US" sz="4800" b="1" dirty="0">
                <a:latin typeface="Lucida Calligraphy" panose="03010101010101010101" pitchFamily="66" charset="0"/>
              </a:rPr>
              <a:t>past</a:t>
            </a:r>
            <a:r>
              <a:rPr lang="en-US" sz="4800" dirty="0">
                <a:latin typeface="Lucida Calligraphy" panose="03010101010101010101" pitchFamily="66" charset="0"/>
              </a:rPr>
              <a:t>,</a:t>
            </a:r>
          </a:p>
          <a:p>
            <a:pPr algn="l"/>
            <a:r>
              <a:rPr lang="en-US" sz="4800" dirty="0">
                <a:latin typeface="Lucida Calligraphy" panose="03010101010101010101" pitchFamily="66" charset="0"/>
              </a:rPr>
              <a:t>that helps create a better </a:t>
            </a:r>
            <a:r>
              <a:rPr lang="en-US" sz="4800" b="1" dirty="0">
                <a:latin typeface="Lucida Calligraphy" panose="03010101010101010101" pitchFamily="66" charset="0"/>
              </a:rPr>
              <a:t>future...</a:t>
            </a:r>
          </a:p>
        </p:txBody>
      </p:sp>
      <p:sp>
        <p:nvSpPr>
          <p:cNvPr id="10" name="TextBox 2">
            <a:extLst>
              <a:ext uri="{FF2B5EF4-FFF2-40B4-BE49-F238E27FC236}">
                <a16:creationId xmlns:a16="http://schemas.microsoft.com/office/drawing/2014/main" id="{FBF0A5B9-1120-4E0E-8A09-4FAB9D7B661E}"/>
              </a:ext>
            </a:extLst>
          </p:cNvPr>
          <p:cNvSpPr txBox="1"/>
          <p:nvPr/>
        </p:nvSpPr>
        <p:spPr>
          <a:xfrm rot="21348992">
            <a:off x="5544156" y="7391031"/>
            <a:ext cx="11771689" cy="830997"/>
          </a:xfrm>
          <a:prstGeom prst="rect">
            <a:avLst/>
          </a:prstGeom>
          <a:noFill/>
        </p:spPr>
        <p:txBody>
          <a:bodyPr wrap="square" rtlCol="0">
            <a:spAutoFit/>
          </a:bodyPr>
          <a:lstStyle/>
          <a:p>
            <a:pPr algn="l"/>
            <a:r>
              <a:rPr lang="en-US" sz="4800" dirty="0">
                <a:latin typeface="Lucida Calligraphy" panose="03010101010101010101" pitchFamily="66" charset="0"/>
              </a:rPr>
              <a:t>… said no developer ever!</a:t>
            </a:r>
            <a:endParaRPr lang="en-US" sz="4800" b="1" dirty="0">
              <a:latin typeface="Lucida Calligraphy" panose="03010101010101010101" pitchFamily="66" charset="0"/>
            </a:endParaRPr>
          </a:p>
        </p:txBody>
      </p:sp>
    </p:spTree>
    <p:extLst>
      <p:ext uri="{BB962C8B-B14F-4D97-AF65-F5344CB8AC3E}">
        <p14:creationId xmlns:p14="http://schemas.microsoft.com/office/powerpoint/2010/main" val="160379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602932" y="547624"/>
            <a:ext cx="21654135" cy="10639552"/>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A4981FB-4DFE-4DFC-A447-9BC756574D53}"/>
              </a:ext>
            </a:extLst>
          </p:cNvPr>
          <p:cNvSpPr>
            <a:spLocks noGrp="1"/>
          </p:cNvSpPr>
          <p:nvPr>
            <p:ph type="title"/>
          </p:nvPr>
        </p:nvSpPr>
        <p:spPr>
          <a:xfrm>
            <a:off x="1571625" y="1649300"/>
            <a:ext cx="6551928" cy="8436199"/>
          </a:xfrm>
        </p:spPr>
        <p:txBody>
          <a:bodyPr>
            <a:normAutofit/>
          </a:bodyPr>
          <a:lstStyle/>
          <a:p>
            <a:pPr algn="r"/>
            <a:r>
              <a:rPr lang="en-GB" sz="8800" b="1" dirty="0">
                <a:solidFill>
                  <a:schemeClr val="accent1"/>
                </a:solidFill>
              </a:rPr>
              <a:t>SQL</a:t>
            </a:r>
            <a:endParaRPr lang="bg-BG" sz="8800" b="1" dirty="0">
              <a:solidFill>
                <a:schemeClr val="accent1"/>
              </a:solidFill>
            </a:endParaRPr>
          </a:p>
        </p:txBody>
      </p:sp>
      <p:cxnSp>
        <p:nvCxnSpPr>
          <p:cNvPr id="12" name="Straight Connector 11">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26805" y="3520440"/>
            <a:ext cx="0" cy="469392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4">
            <a:extLst>
              <a:ext uri="{FF2B5EF4-FFF2-40B4-BE49-F238E27FC236}">
                <a16:creationId xmlns:a16="http://schemas.microsoft.com/office/drawing/2014/main" id="{47FBB2A4-0F0A-4267-BA22-46CA94D79570}"/>
              </a:ext>
            </a:extLst>
          </p:cNvPr>
          <p:cNvSpPr>
            <a:spLocks noGrp="1"/>
          </p:cNvSpPr>
          <p:nvPr>
            <p:ph idx="1"/>
          </p:nvPr>
        </p:nvSpPr>
        <p:spPr>
          <a:xfrm>
            <a:off x="9330058" y="1649300"/>
            <a:ext cx="11958317" cy="8436199"/>
          </a:xfrm>
        </p:spPr>
        <p:txBody>
          <a:bodyPr anchor="ctr">
            <a:normAutofit/>
          </a:bodyPr>
          <a:lstStyle/>
          <a:p>
            <a:r>
              <a:rPr lang="en-GB" sz="4300" dirty="0"/>
              <a:t>Invented 1974</a:t>
            </a:r>
          </a:p>
          <a:p>
            <a:r>
              <a:rPr lang="en-GB" sz="4300" dirty="0"/>
              <a:t>System R</a:t>
            </a:r>
          </a:p>
        </p:txBody>
      </p:sp>
    </p:spTree>
    <p:extLst>
      <p:ext uri="{BB962C8B-B14F-4D97-AF65-F5344CB8AC3E}">
        <p14:creationId xmlns:p14="http://schemas.microsoft.com/office/powerpoint/2010/main" val="303937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8A15-8758-4580-9B7A-88A01F07F7B9}"/>
              </a:ext>
            </a:extLst>
          </p:cNvPr>
          <p:cNvSpPr>
            <a:spLocks noGrp="1"/>
          </p:cNvSpPr>
          <p:nvPr>
            <p:ph type="title"/>
          </p:nvPr>
        </p:nvSpPr>
        <p:spPr>
          <a:xfrm>
            <a:off x="1571625" y="625475"/>
            <a:ext cx="19716750" cy="2266950"/>
          </a:xfrm>
        </p:spPr>
        <p:txBody>
          <a:bodyPr/>
          <a:lstStyle/>
          <a:p>
            <a:r>
              <a:rPr lang="en-GB"/>
              <a:t>Hardware in 1974?</a:t>
            </a:r>
            <a:endParaRPr lang="bg-BG" dirty="0"/>
          </a:p>
        </p:txBody>
      </p:sp>
      <p:sp>
        <p:nvSpPr>
          <p:cNvPr id="3" name="Content Placeholder 2">
            <a:extLst>
              <a:ext uri="{FF2B5EF4-FFF2-40B4-BE49-F238E27FC236}">
                <a16:creationId xmlns:a16="http://schemas.microsoft.com/office/drawing/2014/main" id="{F2E297CD-8B1F-4AAD-A189-9950B5FF74B6}"/>
              </a:ext>
            </a:extLst>
          </p:cNvPr>
          <p:cNvSpPr>
            <a:spLocks noGrp="1"/>
          </p:cNvSpPr>
          <p:nvPr>
            <p:ph idx="1"/>
          </p:nvPr>
        </p:nvSpPr>
        <p:spPr>
          <a:xfrm>
            <a:off x="1571625" y="3124200"/>
            <a:ext cx="19716750" cy="7445375"/>
          </a:xfrm>
        </p:spPr>
        <p:txBody>
          <a:bodyPr/>
          <a:lstStyle/>
          <a:p>
            <a:r>
              <a:rPr lang="en-GB" dirty="0"/>
              <a:t>HDD – 200 MB | 38.3 Ms | 37 000.00 $ | 185.00 $/MB</a:t>
            </a:r>
          </a:p>
          <a:p>
            <a:pPr marL="0" indent="0">
              <a:buNone/>
            </a:pPr>
            <a:endParaRPr lang="en-GB" dirty="0"/>
          </a:p>
          <a:p>
            <a:r>
              <a:rPr lang="en-GB" dirty="0"/>
              <a:t>RAM – 0.00098 Kbyte | 0.70 $ | 734 003.00 $/MB</a:t>
            </a:r>
          </a:p>
          <a:p>
            <a:endParaRPr lang="en-GB" dirty="0"/>
          </a:p>
          <a:p>
            <a:r>
              <a:rPr lang="en-GB" dirty="0"/>
              <a:t>CPU – 2.083 MHz | 110 550.00 $</a:t>
            </a:r>
            <a:endParaRPr lang="bg-BG" dirty="0"/>
          </a:p>
        </p:txBody>
      </p:sp>
      <p:pic>
        <p:nvPicPr>
          <p:cNvPr id="8" name="Picture 7">
            <a:extLst>
              <a:ext uri="{FF2B5EF4-FFF2-40B4-BE49-F238E27FC236}">
                <a16:creationId xmlns:a16="http://schemas.microsoft.com/office/drawing/2014/main" id="{8013909B-F1EB-4C72-B438-FFB3B21B3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00421" y="4703049"/>
            <a:ext cx="7459579" cy="7031751"/>
          </a:xfrm>
          <a:prstGeom prst="rect">
            <a:avLst/>
          </a:prstGeom>
        </p:spPr>
      </p:pic>
    </p:spTree>
    <p:extLst>
      <p:ext uri="{BB962C8B-B14F-4D97-AF65-F5344CB8AC3E}">
        <p14:creationId xmlns:p14="http://schemas.microsoft.com/office/powerpoint/2010/main" val="11243201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24" fill="hold">
                            <p:stCondLst>
                              <p:cond delay="1000"/>
                            </p:stCondLst>
                            <p:childTnLst>
                              <p:par>
                                <p:cTn id="25" presetID="2" presetClass="entr" presetSubtype="6"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1+#ppt_w/2"/>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5220"/>
            <a:ext cx="22860000" cy="126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58F213-5ED3-40C5-9B10-DE23E4B89A52}"/>
              </a:ext>
            </a:extLst>
          </p:cNvPr>
          <p:cNvSpPr>
            <a:spLocks noGrp="1"/>
          </p:cNvSpPr>
          <p:nvPr>
            <p:ph type="title"/>
          </p:nvPr>
        </p:nvSpPr>
        <p:spPr>
          <a:xfrm>
            <a:off x="1043497" y="1101043"/>
            <a:ext cx="21020484" cy="1274497"/>
          </a:xfrm>
        </p:spPr>
        <p:txBody>
          <a:bodyPr vert="horz" lIns="91440" tIns="45720" rIns="91440" bIns="45720" rtlCol="0" anchor="ctr">
            <a:normAutofit/>
          </a:bodyPr>
          <a:lstStyle/>
          <a:p>
            <a:pPr algn="ctr"/>
            <a:r>
              <a:rPr lang="en-US" sz="5700" kern="1200">
                <a:solidFill>
                  <a:schemeClr val="bg1"/>
                </a:solidFill>
                <a:latin typeface="+mj-lt"/>
                <a:ea typeface="+mj-ea"/>
                <a:cs typeface="+mj-cs"/>
              </a:rPr>
              <a:t>More hardware - HDDs</a:t>
            </a:r>
          </a:p>
        </p:txBody>
      </p:sp>
      <p:pic>
        <p:nvPicPr>
          <p:cNvPr id="6" name="Picture 5">
            <a:extLst>
              <a:ext uri="{FF2B5EF4-FFF2-40B4-BE49-F238E27FC236}">
                <a16:creationId xmlns:a16="http://schemas.microsoft.com/office/drawing/2014/main" id="{AD57C4A5-18BE-4E87-B0E8-D2BA36D83C70}"/>
              </a:ext>
            </a:extLst>
          </p:cNvPr>
          <p:cNvPicPr>
            <a:picLocks noChangeAspect="1"/>
          </p:cNvPicPr>
          <p:nvPr/>
        </p:nvPicPr>
        <p:blipFill>
          <a:blip r:embed="rId3"/>
          <a:stretch>
            <a:fillRect/>
          </a:stretch>
        </p:blipFill>
        <p:spPr>
          <a:xfrm>
            <a:off x="5190197" y="2866499"/>
            <a:ext cx="12479605" cy="7518963"/>
          </a:xfrm>
          <a:prstGeom prst="rect">
            <a:avLst/>
          </a:prstGeom>
        </p:spPr>
      </p:pic>
    </p:spTree>
    <p:extLst>
      <p:ext uri="{BB962C8B-B14F-4D97-AF65-F5344CB8AC3E}">
        <p14:creationId xmlns:p14="http://schemas.microsoft.com/office/powerpoint/2010/main" val="28766711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5220"/>
            <a:ext cx="22860000" cy="1260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A0A757-2009-4615-94EC-B9C44A0B61EB}"/>
              </a:ext>
            </a:extLst>
          </p:cNvPr>
          <p:cNvSpPr>
            <a:spLocks noGrp="1"/>
          </p:cNvSpPr>
          <p:nvPr>
            <p:ph type="title"/>
          </p:nvPr>
        </p:nvSpPr>
        <p:spPr>
          <a:xfrm>
            <a:off x="1043497" y="1101043"/>
            <a:ext cx="21020484" cy="1274497"/>
          </a:xfrm>
        </p:spPr>
        <p:txBody>
          <a:bodyPr vert="horz" lIns="91440" tIns="45720" rIns="91440" bIns="45720" rtlCol="0" anchor="ctr">
            <a:normAutofit/>
          </a:bodyPr>
          <a:lstStyle/>
          <a:p>
            <a:pPr algn="ctr"/>
            <a:r>
              <a:rPr lang="en-US" sz="5700" kern="1200">
                <a:solidFill>
                  <a:schemeClr val="bg1"/>
                </a:solidFill>
                <a:latin typeface="+mj-lt"/>
                <a:ea typeface="+mj-ea"/>
                <a:cs typeface="+mj-cs"/>
              </a:rPr>
              <a:t>More hardware SSDs</a:t>
            </a:r>
          </a:p>
        </p:txBody>
      </p:sp>
      <p:pic>
        <p:nvPicPr>
          <p:cNvPr id="6" name="Picture 5">
            <a:extLst>
              <a:ext uri="{FF2B5EF4-FFF2-40B4-BE49-F238E27FC236}">
                <a16:creationId xmlns:a16="http://schemas.microsoft.com/office/drawing/2014/main" id="{B8943088-389D-4E07-83A5-3DD586B744C0}"/>
              </a:ext>
            </a:extLst>
          </p:cNvPr>
          <p:cNvPicPr>
            <a:picLocks noChangeAspect="1"/>
          </p:cNvPicPr>
          <p:nvPr/>
        </p:nvPicPr>
        <p:blipFill>
          <a:blip r:embed="rId3"/>
          <a:stretch>
            <a:fillRect/>
          </a:stretch>
        </p:blipFill>
        <p:spPr>
          <a:xfrm>
            <a:off x="3345088" y="2866499"/>
            <a:ext cx="16169822" cy="7518963"/>
          </a:xfrm>
          <a:prstGeom prst="rect">
            <a:avLst/>
          </a:prstGeom>
        </p:spPr>
      </p:pic>
    </p:spTree>
    <p:extLst>
      <p:ext uri="{BB962C8B-B14F-4D97-AF65-F5344CB8AC3E}">
        <p14:creationId xmlns:p14="http://schemas.microsoft.com/office/powerpoint/2010/main" val="29954736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2824</Words>
  <Application>Microsoft Office PowerPoint</Application>
  <PresentationFormat>Custom</PresentationFormat>
  <Paragraphs>256</Paragraphs>
  <Slides>42</Slides>
  <Notes>29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Avenir Roman</vt:lpstr>
      <vt:lpstr>Calibri</vt:lpstr>
      <vt:lpstr>Calibri Light</vt:lpstr>
      <vt:lpstr>Helvetica</vt:lpstr>
      <vt:lpstr>Helvetica LT CondensedBlack</vt:lpstr>
      <vt:lpstr>Lucida Calligraphy</vt:lpstr>
      <vt:lpstr>Open Sans</vt:lpstr>
      <vt:lpstr>Wingdings</vt:lpstr>
      <vt:lpstr>Custom Design</vt:lpstr>
      <vt:lpstr>&lt;NotADBTalk /&gt;</vt:lpstr>
      <vt:lpstr>What do I work on?</vt:lpstr>
      <vt:lpstr>Who is in the audience?</vt:lpstr>
      <vt:lpstr>Do you like legacy software?</vt:lpstr>
      <vt:lpstr>PowerPoint Presentation</vt:lpstr>
      <vt:lpstr>SQL</vt:lpstr>
      <vt:lpstr>Hardware in 1974?</vt:lpstr>
      <vt:lpstr>More hardware - HDDs</vt:lpstr>
      <vt:lpstr>More hardware SSDs</vt:lpstr>
      <vt:lpstr>More hardware RAM</vt:lpstr>
      <vt:lpstr>The SQL</vt:lpstr>
      <vt:lpstr>“I really question whether SQL is more user friendly than predicate calculus”</vt:lpstr>
      <vt:lpstr>Oh, SQL, you so funny!</vt:lpstr>
      <vt:lpstr>NULL == UNDEFINED</vt:lpstr>
      <vt:lpstr>NULL == UNKNOWN</vt:lpstr>
      <vt:lpstr>NULL == OPTIONAL</vt:lpstr>
      <vt:lpstr>NULL</vt:lpstr>
      <vt:lpstr>NULL == SPECIAL</vt:lpstr>
      <vt:lpstr>NULL by accident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to reality…</vt:lpstr>
      <vt:lpstr>PowerPoint Presentation</vt:lpstr>
      <vt:lpstr>So, what about NoSQL?</vt:lpstr>
      <vt:lpstr>Why?</vt:lpstr>
      <vt:lpstr>The end of an architectural era</vt:lpstr>
      <vt:lpstr>Summary of the paper</vt:lpstr>
      <vt:lpstr>Result of paper</vt:lpstr>
      <vt:lpstr>What are the options?</vt:lpstr>
      <vt:lpstr>PowerPoint Presentation</vt:lpstr>
      <vt:lpstr>So, when do we choose the database?</vt:lpstr>
      <vt:lpstr>PowerPoint Presentation</vt:lpstr>
      <vt:lpstr>PowerPoint Presentation</vt:lpstr>
      <vt:lpstr>Connect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&lt;NotADBTalk /&gt;</dc:title>
  <dc:creator>Martin Chaov</dc:creator>
  <cp:lastModifiedBy>Martin Chaov</cp:lastModifiedBy>
  <cp:revision>5</cp:revision>
  <dcterms:created xsi:type="dcterms:W3CDTF">2019-06-22T11:05:17Z</dcterms:created>
  <dcterms:modified xsi:type="dcterms:W3CDTF">2019-06-24T06:39:45Z</dcterms:modified>
</cp:coreProperties>
</file>